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notesMasterIdLst>
    <p:notesMasterId r:id="rId21"/>
  </p:notesMasterIdLst>
  <p:sldIdLst>
    <p:sldId id="256" r:id="rId2"/>
    <p:sldId id="257" r:id="rId3"/>
    <p:sldId id="276" r:id="rId4"/>
    <p:sldId id="289" r:id="rId5"/>
    <p:sldId id="288" r:id="rId6"/>
    <p:sldId id="258" r:id="rId7"/>
    <p:sldId id="260" r:id="rId8"/>
    <p:sldId id="261" r:id="rId9"/>
    <p:sldId id="274" r:id="rId10"/>
    <p:sldId id="262" r:id="rId11"/>
    <p:sldId id="264" r:id="rId12"/>
    <p:sldId id="287" r:id="rId13"/>
    <p:sldId id="272" r:id="rId14"/>
    <p:sldId id="290" r:id="rId15"/>
    <p:sldId id="275" r:id="rId16"/>
    <p:sldId id="291" r:id="rId17"/>
    <p:sldId id="292" r:id="rId18"/>
    <p:sldId id="293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41EA2-67F0-1D53-A16B-F20032E64F04}" name="ANASS AJJA" initials="AA" userId="3f1e9b2a942cf42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-3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57CEE2-8C6D-45FE-BAB2-7929F0412A90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B6F590-67AB-4AC3-B964-678E28B38347}">
      <dgm:prSet/>
      <dgm:spPr/>
      <dgm:t>
        <a:bodyPr/>
        <a:lstStyle/>
        <a:p>
          <a:r>
            <a:rPr lang="fr-FR" dirty="0"/>
            <a:t>1.</a:t>
          </a:r>
          <a:r>
            <a:rPr lang="fr-FR" b="1" dirty="0"/>
            <a:t> A propos Sudoku</a:t>
          </a:r>
          <a:endParaRPr lang="en-US" dirty="0"/>
        </a:p>
      </dgm:t>
    </dgm:pt>
    <dgm:pt modelId="{78FA13B6-54CB-44E3-BC0D-DEBA10B9DD6B}" type="parTrans" cxnId="{21FB0418-B30C-4AF4-ACFB-BA07EEF9DDCC}">
      <dgm:prSet/>
      <dgm:spPr/>
      <dgm:t>
        <a:bodyPr/>
        <a:lstStyle/>
        <a:p>
          <a:endParaRPr lang="en-US"/>
        </a:p>
      </dgm:t>
    </dgm:pt>
    <dgm:pt modelId="{53CDD410-D743-4A53-A145-38D77385F6BB}" type="sibTrans" cxnId="{21FB0418-B30C-4AF4-ACFB-BA07EEF9DDCC}">
      <dgm:prSet/>
      <dgm:spPr/>
      <dgm:t>
        <a:bodyPr/>
        <a:lstStyle/>
        <a:p>
          <a:endParaRPr lang="en-US"/>
        </a:p>
      </dgm:t>
    </dgm:pt>
    <dgm:pt modelId="{E242FB11-43BA-4BAD-8DBC-9036BB55C216}">
      <dgm:prSet/>
      <dgm:spPr/>
      <dgm:t>
        <a:bodyPr/>
        <a:lstStyle/>
        <a:p>
          <a:r>
            <a:rPr lang="fr-FR" dirty="0"/>
            <a:t>4. </a:t>
          </a:r>
          <a:r>
            <a:rPr lang="fr-FR" b="1" dirty="0"/>
            <a:t>Prérequis</a:t>
          </a:r>
          <a:endParaRPr lang="en-US" b="1" dirty="0"/>
        </a:p>
      </dgm:t>
    </dgm:pt>
    <dgm:pt modelId="{320A4334-EB73-475D-A9F9-CD969F1A9E29}" type="parTrans" cxnId="{45B9FD1E-5E42-46C9-B5A1-11111A86250D}">
      <dgm:prSet/>
      <dgm:spPr/>
      <dgm:t>
        <a:bodyPr/>
        <a:lstStyle/>
        <a:p>
          <a:endParaRPr lang="en-US"/>
        </a:p>
      </dgm:t>
    </dgm:pt>
    <dgm:pt modelId="{3E3C186E-7B08-4D05-94D5-828BA2858F88}" type="sibTrans" cxnId="{45B9FD1E-5E42-46C9-B5A1-11111A86250D}">
      <dgm:prSet/>
      <dgm:spPr/>
      <dgm:t>
        <a:bodyPr/>
        <a:lstStyle/>
        <a:p>
          <a:endParaRPr lang="en-US"/>
        </a:p>
      </dgm:t>
    </dgm:pt>
    <dgm:pt modelId="{AE065556-F372-40FD-A4DE-680DA7D71C72}">
      <dgm:prSet/>
      <dgm:spPr/>
      <dgm:t>
        <a:bodyPr/>
        <a:lstStyle/>
        <a:p>
          <a:r>
            <a:rPr lang="fr-FR" dirty="0"/>
            <a:t>5. </a:t>
          </a:r>
          <a:r>
            <a:rPr lang="fr-FR" b="1"/>
            <a:t>Jouer Sudoku</a:t>
          </a:r>
          <a:endParaRPr lang="en-US" b="1" dirty="0"/>
        </a:p>
      </dgm:t>
    </dgm:pt>
    <dgm:pt modelId="{860B246A-C82D-47E0-9488-FE7206B81C83}" type="parTrans" cxnId="{5B46F12C-6833-40A8-B41C-9570D6A6ACF3}">
      <dgm:prSet/>
      <dgm:spPr/>
      <dgm:t>
        <a:bodyPr/>
        <a:lstStyle/>
        <a:p>
          <a:endParaRPr lang="en-US"/>
        </a:p>
      </dgm:t>
    </dgm:pt>
    <dgm:pt modelId="{7EEF40D4-366A-49AC-ADB4-D7A4FEFC9C53}" type="sibTrans" cxnId="{5B46F12C-6833-40A8-B41C-9570D6A6ACF3}">
      <dgm:prSet/>
      <dgm:spPr/>
      <dgm:t>
        <a:bodyPr/>
        <a:lstStyle/>
        <a:p>
          <a:endParaRPr lang="en-US"/>
        </a:p>
      </dgm:t>
    </dgm:pt>
    <dgm:pt modelId="{7A33CEAE-B41E-47E5-8641-C38D4C30E7BB}">
      <dgm:prSet/>
      <dgm:spPr/>
      <dgm:t>
        <a:bodyPr/>
        <a:lstStyle/>
        <a:p>
          <a:r>
            <a:rPr lang="en-US" b="0" dirty="0"/>
            <a:t>7. </a:t>
          </a:r>
          <a:r>
            <a:rPr lang="en-US" b="1" dirty="0"/>
            <a:t>Les </a:t>
          </a:r>
          <a:r>
            <a:rPr lang="en-US" b="1" dirty="0" err="1"/>
            <a:t>requis</a:t>
          </a:r>
          <a:r>
            <a:rPr lang="en-US" b="1" dirty="0"/>
            <a:t> du </a:t>
          </a:r>
          <a:r>
            <a:rPr lang="en-US" b="1" dirty="0" err="1"/>
            <a:t>projet</a:t>
          </a:r>
          <a:endParaRPr lang="en-US" b="1" dirty="0"/>
        </a:p>
      </dgm:t>
    </dgm:pt>
    <dgm:pt modelId="{92CF59B1-2532-472E-868D-3AFC8C857912}" type="parTrans" cxnId="{139BA902-8A5F-4FF7-A466-CC7AE25ABBB8}">
      <dgm:prSet/>
      <dgm:spPr/>
      <dgm:t>
        <a:bodyPr/>
        <a:lstStyle/>
        <a:p>
          <a:endParaRPr lang="fr-MA"/>
        </a:p>
      </dgm:t>
    </dgm:pt>
    <dgm:pt modelId="{37045ED1-30BA-44E5-A45D-2FC668637406}" type="sibTrans" cxnId="{139BA902-8A5F-4FF7-A466-CC7AE25ABBB8}">
      <dgm:prSet/>
      <dgm:spPr/>
      <dgm:t>
        <a:bodyPr/>
        <a:lstStyle/>
        <a:p>
          <a:endParaRPr lang="fr-MA"/>
        </a:p>
      </dgm:t>
    </dgm:pt>
    <dgm:pt modelId="{D6BCB862-0DB5-45B5-880C-ED666154E116}">
      <dgm:prSet/>
      <dgm:spPr/>
      <dgm:t>
        <a:bodyPr/>
        <a:lstStyle/>
        <a:p>
          <a:r>
            <a:rPr lang="en-US" b="0" dirty="0"/>
            <a:t>8. </a:t>
          </a:r>
          <a:r>
            <a:rPr lang="en-US" b="1" dirty="0"/>
            <a:t>Obstacles du </a:t>
          </a:r>
          <a:r>
            <a:rPr lang="en-US" b="1" dirty="0" err="1"/>
            <a:t>projet</a:t>
          </a:r>
          <a:endParaRPr lang="en-US" b="1" dirty="0"/>
        </a:p>
      </dgm:t>
    </dgm:pt>
    <dgm:pt modelId="{AF929891-8251-470A-A7AB-172C00EFEE1E}" type="parTrans" cxnId="{D240381A-63A4-4A51-A02C-D138AAF08B87}">
      <dgm:prSet/>
      <dgm:spPr/>
      <dgm:t>
        <a:bodyPr/>
        <a:lstStyle/>
        <a:p>
          <a:endParaRPr lang="fr-MA"/>
        </a:p>
      </dgm:t>
    </dgm:pt>
    <dgm:pt modelId="{627BA20D-D6B9-44F9-97D0-0779D63757BF}" type="sibTrans" cxnId="{D240381A-63A4-4A51-A02C-D138AAF08B87}">
      <dgm:prSet/>
      <dgm:spPr/>
      <dgm:t>
        <a:bodyPr/>
        <a:lstStyle/>
        <a:p>
          <a:endParaRPr lang="fr-MA"/>
        </a:p>
      </dgm:t>
    </dgm:pt>
    <dgm:pt modelId="{5CE85CBE-86DC-425A-B12C-2C50C5848D70}">
      <dgm:prSet/>
      <dgm:spPr/>
      <dgm:t>
        <a:bodyPr/>
        <a:lstStyle/>
        <a:p>
          <a:r>
            <a:rPr lang="en-US" dirty="0"/>
            <a:t>2. </a:t>
          </a:r>
          <a:r>
            <a:rPr lang="en-US" b="1" dirty="0"/>
            <a:t>GOLANG</a:t>
          </a:r>
        </a:p>
      </dgm:t>
    </dgm:pt>
    <dgm:pt modelId="{25AAE017-9F42-40F1-A050-984C6E6B1CA0}" type="parTrans" cxnId="{26673882-5FEB-4BD5-9ED0-4FEBE08AE788}">
      <dgm:prSet/>
      <dgm:spPr/>
      <dgm:t>
        <a:bodyPr/>
        <a:lstStyle/>
        <a:p>
          <a:endParaRPr lang="fr-MA"/>
        </a:p>
      </dgm:t>
    </dgm:pt>
    <dgm:pt modelId="{3D9EB72E-E962-4A6F-A9B7-002B0076692F}" type="sibTrans" cxnId="{26673882-5FEB-4BD5-9ED0-4FEBE08AE788}">
      <dgm:prSet/>
      <dgm:spPr/>
      <dgm:t>
        <a:bodyPr/>
        <a:lstStyle/>
        <a:p>
          <a:endParaRPr lang="fr-MA"/>
        </a:p>
      </dgm:t>
    </dgm:pt>
    <dgm:pt modelId="{6EFA8E4D-05EA-43DA-AE82-859F5095E5F0}">
      <dgm:prSet/>
      <dgm:spPr/>
      <dgm:t>
        <a:bodyPr/>
        <a:lstStyle/>
        <a:p>
          <a:r>
            <a:rPr lang="en-US" dirty="0"/>
            <a:t>3</a:t>
          </a:r>
          <a:r>
            <a:rPr lang="en-US"/>
            <a:t>. </a:t>
          </a:r>
          <a:r>
            <a:rPr lang="en-US" b="1"/>
            <a:t>Backtracking</a:t>
          </a:r>
          <a:endParaRPr lang="en-US" b="1" dirty="0"/>
        </a:p>
      </dgm:t>
    </dgm:pt>
    <dgm:pt modelId="{7B5B3EC3-2B9F-4B72-8378-2F415F962B78}" type="parTrans" cxnId="{8618AB65-F32A-40FB-8BAA-BB71B5D81216}">
      <dgm:prSet/>
      <dgm:spPr/>
      <dgm:t>
        <a:bodyPr/>
        <a:lstStyle/>
        <a:p>
          <a:endParaRPr lang="fr-MA"/>
        </a:p>
      </dgm:t>
    </dgm:pt>
    <dgm:pt modelId="{43008A54-314B-4C91-BDD8-CEAFC3FEF11E}" type="sibTrans" cxnId="{8618AB65-F32A-40FB-8BAA-BB71B5D81216}">
      <dgm:prSet/>
      <dgm:spPr/>
      <dgm:t>
        <a:bodyPr/>
        <a:lstStyle/>
        <a:p>
          <a:endParaRPr lang="fr-MA"/>
        </a:p>
      </dgm:t>
    </dgm:pt>
    <dgm:pt modelId="{35A0723F-CF36-47A7-8896-7B7118C95943}">
      <dgm:prSet/>
      <dgm:spPr/>
      <dgm:t>
        <a:bodyPr/>
        <a:lstStyle/>
        <a:p>
          <a:r>
            <a:rPr lang="fr-FR" b="0" dirty="0"/>
            <a:t>6. </a:t>
          </a:r>
          <a:r>
            <a:rPr lang="fr-FR" b="1" dirty="0"/>
            <a:t>Etapes codage</a:t>
          </a:r>
          <a:endParaRPr lang="en-US" b="1" dirty="0"/>
        </a:p>
      </dgm:t>
    </dgm:pt>
    <dgm:pt modelId="{736A78E4-BEDC-4EA6-8A48-D181D8DC1D04}" type="sibTrans" cxnId="{6BDB8015-2E68-44D1-9A62-1FC3A2A5D8C3}">
      <dgm:prSet/>
      <dgm:spPr/>
      <dgm:t>
        <a:bodyPr/>
        <a:lstStyle/>
        <a:p>
          <a:endParaRPr lang="en-US"/>
        </a:p>
      </dgm:t>
    </dgm:pt>
    <dgm:pt modelId="{3CF6DAB8-9212-434C-888B-EAE5A9B45F9E}" type="parTrans" cxnId="{6BDB8015-2E68-44D1-9A62-1FC3A2A5D8C3}">
      <dgm:prSet/>
      <dgm:spPr/>
      <dgm:t>
        <a:bodyPr/>
        <a:lstStyle/>
        <a:p>
          <a:endParaRPr lang="en-US"/>
        </a:p>
      </dgm:t>
    </dgm:pt>
    <dgm:pt modelId="{9701288F-1100-4D21-9C42-DAD056A918F2}">
      <dgm:prSet/>
      <dgm:spPr/>
      <dgm:t>
        <a:bodyPr/>
        <a:lstStyle/>
        <a:p>
          <a:r>
            <a:rPr lang="en-US" b="1" dirty="0"/>
            <a:t>Conclusion</a:t>
          </a:r>
        </a:p>
      </dgm:t>
    </dgm:pt>
    <dgm:pt modelId="{8D45DEEB-CC7C-4EB3-93EA-1564AABA580F}" type="parTrans" cxnId="{6BB10086-450E-4131-8CC9-32A3ECEFB767}">
      <dgm:prSet/>
      <dgm:spPr/>
      <dgm:t>
        <a:bodyPr/>
        <a:lstStyle/>
        <a:p>
          <a:endParaRPr lang="fr-MA"/>
        </a:p>
      </dgm:t>
    </dgm:pt>
    <dgm:pt modelId="{68948609-B430-4066-AB31-7CC8B0DB6041}" type="sibTrans" cxnId="{6BB10086-450E-4131-8CC9-32A3ECEFB767}">
      <dgm:prSet/>
      <dgm:spPr/>
      <dgm:t>
        <a:bodyPr/>
        <a:lstStyle/>
        <a:p>
          <a:endParaRPr lang="fr-MA"/>
        </a:p>
      </dgm:t>
    </dgm:pt>
    <dgm:pt modelId="{4729491F-C8B6-4B8B-A7EC-25916C327893}" type="pres">
      <dgm:prSet presAssocID="{3457CEE2-8C6D-45FE-BAB2-7929F0412A90}" presName="linear" presStyleCnt="0">
        <dgm:presLayoutVars>
          <dgm:animLvl val="lvl"/>
          <dgm:resizeHandles val="exact"/>
        </dgm:presLayoutVars>
      </dgm:prSet>
      <dgm:spPr/>
    </dgm:pt>
    <dgm:pt modelId="{EFE4D110-171C-46E8-9030-AE08FA16AD62}" type="pres">
      <dgm:prSet presAssocID="{51B6F590-67AB-4AC3-B964-678E28B38347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DEC523FC-56F0-4365-B578-7AA243CDAF0F}" type="pres">
      <dgm:prSet presAssocID="{53CDD410-D743-4A53-A145-38D77385F6BB}" presName="spacer" presStyleCnt="0"/>
      <dgm:spPr/>
    </dgm:pt>
    <dgm:pt modelId="{EA3ECC28-A9D9-46EE-BC92-1A15BBA10593}" type="pres">
      <dgm:prSet presAssocID="{5CE85CBE-86DC-425A-B12C-2C50C5848D70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7D06408E-1079-462D-B97D-8046511DD00A}" type="pres">
      <dgm:prSet presAssocID="{3D9EB72E-E962-4A6F-A9B7-002B0076692F}" presName="spacer" presStyleCnt="0"/>
      <dgm:spPr/>
    </dgm:pt>
    <dgm:pt modelId="{DED49B0C-B4ED-4FAE-AF00-FB8E2AED4E2A}" type="pres">
      <dgm:prSet presAssocID="{6EFA8E4D-05EA-43DA-AE82-859F5095E5F0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D4B5D09B-0205-4ABC-A498-E1DF18E4DC45}" type="pres">
      <dgm:prSet presAssocID="{43008A54-314B-4C91-BDD8-CEAFC3FEF11E}" presName="spacer" presStyleCnt="0"/>
      <dgm:spPr/>
    </dgm:pt>
    <dgm:pt modelId="{8EC631F5-F133-4ABB-8060-A2DEF83705F2}" type="pres">
      <dgm:prSet presAssocID="{E242FB11-43BA-4BAD-8DBC-9036BB55C216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44E16882-60CE-4295-B2FE-E03196FA780B}" type="pres">
      <dgm:prSet presAssocID="{3E3C186E-7B08-4D05-94D5-828BA2858F88}" presName="spacer" presStyleCnt="0"/>
      <dgm:spPr/>
    </dgm:pt>
    <dgm:pt modelId="{445FEE88-5046-481D-BE61-1CBA92AEFAA5}" type="pres">
      <dgm:prSet presAssocID="{AE065556-F372-40FD-A4DE-680DA7D71C72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C27F5CAC-F3B7-48A6-850E-B90B829477EE}" type="pres">
      <dgm:prSet presAssocID="{7EEF40D4-366A-49AC-ADB4-D7A4FEFC9C53}" presName="spacer" presStyleCnt="0"/>
      <dgm:spPr/>
    </dgm:pt>
    <dgm:pt modelId="{8DAE6DB7-D4D6-4488-820E-5AB4B03C7859}" type="pres">
      <dgm:prSet presAssocID="{35A0723F-CF36-47A7-8896-7B7118C95943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ED3F1D92-954E-43DC-A31C-3419EF3EF84F}" type="pres">
      <dgm:prSet presAssocID="{736A78E4-BEDC-4EA6-8A48-D181D8DC1D04}" presName="spacer" presStyleCnt="0"/>
      <dgm:spPr/>
    </dgm:pt>
    <dgm:pt modelId="{AC73D757-1CD1-4B3E-BE71-1B6E25D4D32E}" type="pres">
      <dgm:prSet presAssocID="{7A33CEAE-B41E-47E5-8641-C38D4C30E7BB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5B8AD8BB-A37E-4725-849F-8B3A60C493D0}" type="pres">
      <dgm:prSet presAssocID="{37045ED1-30BA-44E5-A45D-2FC668637406}" presName="spacer" presStyleCnt="0"/>
      <dgm:spPr/>
    </dgm:pt>
    <dgm:pt modelId="{D35A813B-610E-4F12-9888-05CD23CDBD7F}" type="pres">
      <dgm:prSet presAssocID="{D6BCB862-0DB5-45B5-880C-ED666154E116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EEEF942D-6E97-40E4-ADCC-9369A6BD4AB2}" type="pres">
      <dgm:prSet presAssocID="{627BA20D-D6B9-44F9-97D0-0779D63757BF}" presName="spacer" presStyleCnt="0"/>
      <dgm:spPr/>
    </dgm:pt>
    <dgm:pt modelId="{4304DCA4-BA7A-48B2-BB87-EEB912794F70}" type="pres">
      <dgm:prSet presAssocID="{9701288F-1100-4D21-9C42-DAD056A918F2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139BA902-8A5F-4FF7-A466-CC7AE25ABBB8}" srcId="{3457CEE2-8C6D-45FE-BAB2-7929F0412A90}" destId="{7A33CEAE-B41E-47E5-8641-C38D4C30E7BB}" srcOrd="6" destOrd="0" parTransId="{92CF59B1-2532-472E-868D-3AFC8C857912}" sibTransId="{37045ED1-30BA-44E5-A45D-2FC668637406}"/>
    <dgm:cxn modelId="{FD7A0714-A903-425C-A561-FA4F0720B233}" type="presOf" srcId="{6EFA8E4D-05EA-43DA-AE82-859F5095E5F0}" destId="{DED49B0C-B4ED-4FAE-AF00-FB8E2AED4E2A}" srcOrd="0" destOrd="0" presId="urn:microsoft.com/office/officeart/2005/8/layout/vList2"/>
    <dgm:cxn modelId="{6BDB8015-2E68-44D1-9A62-1FC3A2A5D8C3}" srcId="{3457CEE2-8C6D-45FE-BAB2-7929F0412A90}" destId="{35A0723F-CF36-47A7-8896-7B7118C95943}" srcOrd="5" destOrd="0" parTransId="{3CF6DAB8-9212-434C-888B-EAE5A9B45F9E}" sibTransId="{736A78E4-BEDC-4EA6-8A48-D181D8DC1D04}"/>
    <dgm:cxn modelId="{21FB0418-B30C-4AF4-ACFB-BA07EEF9DDCC}" srcId="{3457CEE2-8C6D-45FE-BAB2-7929F0412A90}" destId="{51B6F590-67AB-4AC3-B964-678E28B38347}" srcOrd="0" destOrd="0" parTransId="{78FA13B6-54CB-44E3-BC0D-DEBA10B9DD6B}" sibTransId="{53CDD410-D743-4A53-A145-38D77385F6BB}"/>
    <dgm:cxn modelId="{D240381A-63A4-4A51-A02C-D138AAF08B87}" srcId="{3457CEE2-8C6D-45FE-BAB2-7929F0412A90}" destId="{D6BCB862-0DB5-45B5-880C-ED666154E116}" srcOrd="7" destOrd="0" parTransId="{AF929891-8251-470A-A7AB-172C00EFEE1E}" sibTransId="{627BA20D-D6B9-44F9-97D0-0779D63757BF}"/>
    <dgm:cxn modelId="{6C61591A-F6B4-445B-9B2D-EA6C42FCFE93}" type="presOf" srcId="{5CE85CBE-86DC-425A-B12C-2C50C5848D70}" destId="{EA3ECC28-A9D9-46EE-BC92-1A15BBA10593}" srcOrd="0" destOrd="0" presId="urn:microsoft.com/office/officeart/2005/8/layout/vList2"/>
    <dgm:cxn modelId="{45B9FD1E-5E42-46C9-B5A1-11111A86250D}" srcId="{3457CEE2-8C6D-45FE-BAB2-7929F0412A90}" destId="{E242FB11-43BA-4BAD-8DBC-9036BB55C216}" srcOrd="3" destOrd="0" parTransId="{320A4334-EB73-475D-A9F9-CD969F1A9E29}" sibTransId="{3E3C186E-7B08-4D05-94D5-828BA2858F88}"/>
    <dgm:cxn modelId="{5B46F12C-6833-40A8-B41C-9570D6A6ACF3}" srcId="{3457CEE2-8C6D-45FE-BAB2-7929F0412A90}" destId="{AE065556-F372-40FD-A4DE-680DA7D71C72}" srcOrd="4" destOrd="0" parTransId="{860B246A-C82D-47E0-9488-FE7206B81C83}" sibTransId="{7EEF40D4-366A-49AC-ADB4-D7A4FEFC9C53}"/>
    <dgm:cxn modelId="{7A0F9A2F-0DC5-48B2-BD39-41CB8A7783B7}" type="presOf" srcId="{51B6F590-67AB-4AC3-B964-678E28B38347}" destId="{EFE4D110-171C-46E8-9030-AE08FA16AD62}" srcOrd="0" destOrd="0" presId="urn:microsoft.com/office/officeart/2005/8/layout/vList2"/>
    <dgm:cxn modelId="{BC1FB03C-7955-4D0C-8107-8BDA91B3D7B8}" type="presOf" srcId="{E242FB11-43BA-4BAD-8DBC-9036BB55C216}" destId="{8EC631F5-F133-4ABB-8060-A2DEF83705F2}" srcOrd="0" destOrd="0" presId="urn:microsoft.com/office/officeart/2005/8/layout/vList2"/>
    <dgm:cxn modelId="{8618AB65-F32A-40FB-8BAA-BB71B5D81216}" srcId="{3457CEE2-8C6D-45FE-BAB2-7929F0412A90}" destId="{6EFA8E4D-05EA-43DA-AE82-859F5095E5F0}" srcOrd="2" destOrd="0" parTransId="{7B5B3EC3-2B9F-4B72-8378-2F415F962B78}" sibTransId="{43008A54-314B-4C91-BDD8-CEAFC3FEF11E}"/>
    <dgm:cxn modelId="{596E8878-507B-49DA-BD5F-1953120C2639}" type="presOf" srcId="{35A0723F-CF36-47A7-8896-7B7118C95943}" destId="{8DAE6DB7-D4D6-4488-820E-5AB4B03C7859}" srcOrd="0" destOrd="0" presId="urn:microsoft.com/office/officeart/2005/8/layout/vList2"/>
    <dgm:cxn modelId="{22869C78-0C05-4AD9-9D86-5329B2964FFE}" type="presOf" srcId="{3457CEE2-8C6D-45FE-BAB2-7929F0412A90}" destId="{4729491F-C8B6-4B8B-A7EC-25916C327893}" srcOrd="0" destOrd="0" presId="urn:microsoft.com/office/officeart/2005/8/layout/vList2"/>
    <dgm:cxn modelId="{26673882-5FEB-4BD5-9ED0-4FEBE08AE788}" srcId="{3457CEE2-8C6D-45FE-BAB2-7929F0412A90}" destId="{5CE85CBE-86DC-425A-B12C-2C50C5848D70}" srcOrd="1" destOrd="0" parTransId="{25AAE017-9F42-40F1-A050-984C6E6B1CA0}" sibTransId="{3D9EB72E-E962-4A6F-A9B7-002B0076692F}"/>
    <dgm:cxn modelId="{6BB10086-450E-4131-8CC9-32A3ECEFB767}" srcId="{3457CEE2-8C6D-45FE-BAB2-7929F0412A90}" destId="{9701288F-1100-4D21-9C42-DAD056A918F2}" srcOrd="8" destOrd="0" parTransId="{8D45DEEB-CC7C-4EB3-93EA-1564AABA580F}" sibTransId="{68948609-B430-4066-AB31-7CC8B0DB6041}"/>
    <dgm:cxn modelId="{7B4A4A9A-32F5-4F19-AF87-A3069E2F98EE}" type="presOf" srcId="{AE065556-F372-40FD-A4DE-680DA7D71C72}" destId="{445FEE88-5046-481D-BE61-1CBA92AEFAA5}" srcOrd="0" destOrd="0" presId="urn:microsoft.com/office/officeart/2005/8/layout/vList2"/>
    <dgm:cxn modelId="{C87AADA0-1FDE-42F6-A488-5D467C41E9A4}" type="presOf" srcId="{7A33CEAE-B41E-47E5-8641-C38D4C30E7BB}" destId="{AC73D757-1CD1-4B3E-BE71-1B6E25D4D32E}" srcOrd="0" destOrd="0" presId="urn:microsoft.com/office/officeart/2005/8/layout/vList2"/>
    <dgm:cxn modelId="{DD3635DB-E51B-4088-AE36-7A3382DBB2F5}" type="presOf" srcId="{9701288F-1100-4D21-9C42-DAD056A918F2}" destId="{4304DCA4-BA7A-48B2-BB87-EEB912794F70}" srcOrd="0" destOrd="0" presId="urn:microsoft.com/office/officeart/2005/8/layout/vList2"/>
    <dgm:cxn modelId="{EDBA48F8-892D-45E6-A90E-FE51EB8EB42B}" type="presOf" srcId="{D6BCB862-0DB5-45B5-880C-ED666154E116}" destId="{D35A813B-610E-4F12-9888-05CD23CDBD7F}" srcOrd="0" destOrd="0" presId="urn:microsoft.com/office/officeart/2005/8/layout/vList2"/>
    <dgm:cxn modelId="{7F688153-99FA-48C0-823B-3CEEB10D984E}" type="presParOf" srcId="{4729491F-C8B6-4B8B-A7EC-25916C327893}" destId="{EFE4D110-171C-46E8-9030-AE08FA16AD62}" srcOrd="0" destOrd="0" presId="urn:microsoft.com/office/officeart/2005/8/layout/vList2"/>
    <dgm:cxn modelId="{7FA0F39C-C195-410C-A374-2397833CE7A8}" type="presParOf" srcId="{4729491F-C8B6-4B8B-A7EC-25916C327893}" destId="{DEC523FC-56F0-4365-B578-7AA243CDAF0F}" srcOrd="1" destOrd="0" presId="urn:microsoft.com/office/officeart/2005/8/layout/vList2"/>
    <dgm:cxn modelId="{FDDB223E-6253-4044-BEA5-81690D09865E}" type="presParOf" srcId="{4729491F-C8B6-4B8B-A7EC-25916C327893}" destId="{EA3ECC28-A9D9-46EE-BC92-1A15BBA10593}" srcOrd="2" destOrd="0" presId="urn:microsoft.com/office/officeart/2005/8/layout/vList2"/>
    <dgm:cxn modelId="{704B6587-5E53-4FBD-9D3A-7C332940BD85}" type="presParOf" srcId="{4729491F-C8B6-4B8B-A7EC-25916C327893}" destId="{7D06408E-1079-462D-B97D-8046511DD00A}" srcOrd="3" destOrd="0" presId="urn:microsoft.com/office/officeart/2005/8/layout/vList2"/>
    <dgm:cxn modelId="{4DD72BE7-4B5E-49AB-8760-143BA49BC580}" type="presParOf" srcId="{4729491F-C8B6-4B8B-A7EC-25916C327893}" destId="{DED49B0C-B4ED-4FAE-AF00-FB8E2AED4E2A}" srcOrd="4" destOrd="0" presId="urn:microsoft.com/office/officeart/2005/8/layout/vList2"/>
    <dgm:cxn modelId="{1FF82B20-C49A-441F-915D-F495459E1EF0}" type="presParOf" srcId="{4729491F-C8B6-4B8B-A7EC-25916C327893}" destId="{D4B5D09B-0205-4ABC-A498-E1DF18E4DC45}" srcOrd="5" destOrd="0" presId="urn:microsoft.com/office/officeart/2005/8/layout/vList2"/>
    <dgm:cxn modelId="{51A729BD-E049-4283-9E06-E64067346988}" type="presParOf" srcId="{4729491F-C8B6-4B8B-A7EC-25916C327893}" destId="{8EC631F5-F133-4ABB-8060-A2DEF83705F2}" srcOrd="6" destOrd="0" presId="urn:microsoft.com/office/officeart/2005/8/layout/vList2"/>
    <dgm:cxn modelId="{0EEE43D8-BF7F-4A90-B43D-25873A8918B9}" type="presParOf" srcId="{4729491F-C8B6-4B8B-A7EC-25916C327893}" destId="{44E16882-60CE-4295-B2FE-E03196FA780B}" srcOrd="7" destOrd="0" presId="urn:microsoft.com/office/officeart/2005/8/layout/vList2"/>
    <dgm:cxn modelId="{49A861FB-77E4-45C0-A838-25E4570842A7}" type="presParOf" srcId="{4729491F-C8B6-4B8B-A7EC-25916C327893}" destId="{445FEE88-5046-481D-BE61-1CBA92AEFAA5}" srcOrd="8" destOrd="0" presId="urn:microsoft.com/office/officeart/2005/8/layout/vList2"/>
    <dgm:cxn modelId="{803589F4-C495-4F37-9150-6525494CC620}" type="presParOf" srcId="{4729491F-C8B6-4B8B-A7EC-25916C327893}" destId="{C27F5CAC-F3B7-48A6-850E-B90B829477EE}" srcOrd="9" destOrd="0" presId="urn:microsoft.com/office/officeart/2005/8/layout/vList2"/>
    <dgm:cxn modelId="{DCE48F46-0C74-45BF-9C62-A13792D66A8B}" type="presParOf" srcId="{4729491F-C8B6-4B8B-A7EC-25916C327893}" destId="{8DAE6DB7-D4D6-4488-820E-5AB4B03C7859}" srcOrd="10" destOrd="0" presId="urn:microsoft.com/office/officeart/2005/8/layout/vList2"/>
    <dgm:cxn modelId="{01ED83B5-FA09-4A77-9DD5-A3BE7B268D89}" type="presParOf" srcId="{4729491F-C8B6-4B8B-A7EC-25916C327893}" destId="{ED3F1D92-954E-43DC-A31C-3419EF3EF84F}" srcOrd="11" destOrd="0" presId="urn:microsoft.com/office/officeart/2005/8/layout/vList2"/>
    <dgm:cxn modelId="{9C58731D-8E3E-45EF-BA50-A879A1779A5B}" type="presParOf" srcId="{4729491F-C8B6-4B8B-A7EC-25916C327893}" destId="{AC73D757-1CD1-4B3E-BE71-1B6E25D4D32E}" srcOrd="12" destOrd="0" presId="urn:microsoft.com/office/officeart/2005/8/layout/vList2"/>
    <dgm:cxn modelId="{1D47A9B2-E630-4A73-AB27-E6DBA7A739F9}" type="presParOf" srcId="{4729491F-C8B6-4B8B-A7EC-25916C327893}" destId="{5B8AD8BB-A37E-4725-849F-8B3A60C493D0}" srcOrd="13" destOrd="0" presId="urn:microsoft.com/office/officeart/2005/8/layout/vList2"/>
    <dgm:cxn modelId="{5B929270-4366-475C-B6B0-1AB0BAA6D7AE}" type="presParOf" srcId="{4729491F-C8B6-4B8B-A7EC-25916C327893}" destId="{D35A813B-610E-4F12-9888-05CD23CDBD7F}" srcOrd="14" destOrd="0" presId="urn:microsoft.com/office/officeart/2005/8/layout/vList2"/>
    <dgm:cxn modelId="{49DAE5C5-1D54-4088-95FA-7254231DF9D3}" type="presParOf" srcId="{4729491F-C8B6-4B8B-A7EC-25916C327893}" destId="{EEEF942D-6E97-40E4-ADCC-9369A6BD4AB2}" srcOrd="15" destOrd="0" presId="urn:microsoft.com/office/officeart/2005/8/layout/vList2"/>
    <dgm:cxn modelId="{9D03D07A-7075-42DB-9C0A-38AA95F92677}" type="presParOf" srcId="{4729491F-C8B6-4B8B-A7EC-25916C327893}" destId="{4304DCA4-BA7A-48B2-BB87-EEB912794F70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9A3A59-C274-4909-B36A-CC4E134A7752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874652-F1ED-41A9-8963-83AABCCC41EA}">
      <dgm:prSet/>
      <dgm:spPr/>
      <dgm:t>
        <a:bodyPr/>
        <a:lstStyle/>
        <a:p>
          <a:r>
            <a:rPr lang="fr-FR"/>
            <a:t>Les tableaux</a:t>
          </a:r>
          <a:endParaRPr lang="en-US"/>
        </a:p>
      </dgm:t>
    </dgm:pt>
    <dgm:pt modelId="{BA2F95C3-772B-4D77-A8B7-A8A78599CEF0}" type="parTrans" cxnId="{AD8ACC17-7C66-4874-AEBA-D4A6EC288390}">
      <dgm:prSet/>
      <dgm:spPr/>
      <dgm:t>
        <a:bodyPr/>
        <a:lstStyle/>
        <a:p>
          <a:endParaRPr lang="en-US"/>
        </a:p>
      </dgm:t>
    </dgm:pt>
    <dgm:pt modelId="{CBD8CFD9-4FC7-4938-B613-771D1135FAFF}" type="sibTrans" cxnId="{AD8ACC17-7C66-4874-AEBA-D4A6EC288390}">
      <dgm:prSet/>
      <dgm:spPr/>
      <dgm:t>
        <a:bodyPr/>
        <a:lstStyle/>
        <a:p>
          <a:endParaRPr lang="en-US"/>
        </a:p>
      </dgm:t>
    </dgm:pt>
    <dgm:pt modelId="{90A76287-1982-4AC4-9F58-CFCA54D6B6AC}">
      <dgm:prSet/>
      <dgm:spPr/>
      <dgm:t>
        <a:bodyPr/>
        <a:lstStyle/>
        <a:p>
          <a:r>
            <a:rPr lang="fr-FR"/>
            <a:t>Les fonctions</a:t>
          </a:r>
          <a:endParaRPr lang="en-US"/>
        </a:p>
      </dgm:t>
    </dgm:pt>
    <dgm:pt modelId="{2E95D9DF-6F6C-49FC-B1EA-065ECEB6890C}" type="parTrans" cxnId="{106D1C4D-9998-4C82-862D-9F1740729BA8}">
      <dgm:prSet/>
      <dgm:spPr/>
      <dgm:t>
        <a:bodyPr/>
        <a:lstStyle/>
        <a:p>
          <a:endParaRPr lang="en-US"/>
        </a:p>
      </dgm:t>
    </dgm:pt>
    <dgm:pt modelId="{7546FCBB-C0B1-4742-BD98-9C05DD707491}" type="sibTrans" cxnId="{106D1C4D-9998-4C82-862D-9F1740729BA8}">
      <dgm:prSet/>
      <dgm:spPr/>
      <dgm:t>
        <a:bodyPr/>
        <a:lstStyle/>
        <a:p>
          <a:endParaRPr lang="en-US"/>
        </a:p>
      </dgm:t>
    </dgm:pt>
    <dgm:pt modelId="{F33392F6-9BA0-4115-85FE-C5275F8568FB}">
      <dgm:prSet/>
      <dgm:spPr/>
      <dgm:t>
        <a:bodyPr/>
        <a:lstStyle/>
        <a:p>
          <a:r>
            <a:rPr lang="fr-FR"/>
            <a:t>La récursivité </a:t>
          </a:r>
          <a:endParaRPr lang="en-US"/>
        </a:p>
      </dgm:t>
    </dgm:pt>
    <dgm:pt modelId="{D1347A5C-401D-4877-9CDA-20990A8206D9}" type="parTrans" cxnId="{E27732A6-779B-4333-B43B-F5181E8B0386}">
      <dgm:prSet/>
      <dgm:spPr/>
      <dgm:t>
        <a:bodyPr/>
        <a:lstStyle/>
        <a:p>
          <a:endParaRPr lang="en-US"/>
        </a:p>
      </dgm:t>
    </dgm:pt>
    <dgm:pt modelId="{1346A800-C893-46C1-938F-7808D06412F4}" type="sibTrans" cxnId="{E27732A6-779B-4333-B43B-F5181E8B0386}">
      <dgm:prSet/>
      <dgm:spPr/>
      <dgm:t>
        <a:bodyPr/>
        <a:lstStyle/>
        <a:p>
          <a:endParaRPr lang="en-US"/>
        </a:p>
      </dgm:t>
    </dgm:pt>
    <dgm:pt modelId="{CA9F57D1-39F9-4658-A9BE-A7F43B2D244C}" type="pres">
      <dgm:prSet presAssocID="{879A3A59-C274-4909-B36A-CC4E134A775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CFE24A1-5341-463E-BD6B-AEC61064DF97}" type="pres">
      <dgm:prSet presAssocID="{6C874652-F1ED-41A9-8963-83AABCCC41EA}" presName="hierRoot1" presStyleCnt="0"/>
      <dgm:spPr/>
    </dgm:pt>
    <dgm:pt modelId="{E384149E-53C5-4C08-878D-7C6AF98EC65E}" type="pres">
      <dgm:prSet presAssocID="{6C874652-F1ED-41A9-8963-83AABCCC41EA}" presName="composite" presStyleCnt="0"/>
      <dgm:spPr/>
    </dgm:pt>
    <dgm:pt modelId="{1F89117D-810E-4854-A66D-F40D9F7E1BED}" type="pres">
      <dgm:prSet presAssocID="{6C874652-F1ED-41A9-8963-83AABCCC41EA}" presName="background" presStyleLbl="node0" presStyleIdx="0" presStyleCnt="3"/>
      <dgm:spPr/>
    </dgm:pt>
    <dgm:pt modelId="{122E49F4-4BB8-45E6-BA99-62BA8BEEFF23}" type="pres">
      <dgm:prSet presAssocID="{6C874652-F1ED-41A9-8963-83AABCCC41EA}" presName="text" presStyleLbl="fgAcc0" presStyleIdx="0" presStyleCnt="3">
        <dgm:presLayoutVars>
          <dgm:chPref val="3"/>
        </dgm:presLayoutVars>
      </dgm:prSet>
      <dgm:spPr/>
    </dgm:pt>
    <dgm:pt modelId="{499FE8CA-E5DC-452D-BBAA-C72A6AA9EF7D}" type="pres">
      <dgm:prSet presAssocID="{6C874652-F1ED-41A9-8963-83AABCCC41EA}" presName="hierChild2" presStyleCnt="0"/>
      <dgm:spPr/>
    </dgm:pt>
    <dgm:pt modelId="{D0BCFC7B-41E9-4F9A-8A90-3F36C16A55C2}" type="pres">
      <dgm:prSet presAssocID="{90A76287-1982-4AC4-9F58-CFCA54D6B6AC}" presName="hierRoot1" presStyleCnt="0"/>
      <dgm:spPr/>
    </dgm:pt>
    <dgm:pt modelId="{BFEE73BC-8F8B-47A7-ACCB-420289A180AD}" type="pres">
      <dgm:prSet presAssocID="{90A76287-1982-4AC4-9F58-CFCA54D6B6AC}" presName="composite" presStyleCnt="0"/>
      <dgm:spPr/>
    </dgm:pt>
    <dgm:pt modelId="{2BD0F583-535D-4348-B71A-C21D0D13F60C}" type="pres">
      <dgm:prSet presAssocID="{90A76287-1982-4AC4-9F58-CFCA54D6B6AC}" presName="background" presStyleLbl="node0" presStyleIdx="1" presStyleCnt="3"/>
      <dgm:spPr/>
    </dgm:pt>
    <dgm:pt modelId="{BA78B3F7-D1AB-4D67-A8E5-8219153AA417}" type="pres">
      <dgm:prSet presAssocID="{90A76287-1982-4AC4-9F58-CFCA54D6B6AC}" presName="text" presStyleLbl="fgAcc0" presStyleIdx="1" presStyleCnt="3">
        <dgm:presLayoutVars>
          <dgm:chPref val="3"/>
        </dgm:presLayoutVars>
      </dgm:prSet>
      <dgm:spPr/>
    </dgm:pt>
    <dgm:pt modelId="{B6F03B88-6C0D-494F-AC15-02AB2BA9CE1E}" type="pres">
      <dgm:prSet presAssocID="{90A76287-1982-4AC4-9F58-CFCA54D6B6AC}" presName="hierChild2" presStyleCnt="0"/>
      <dgm:spPr/>
    </dgm:pt>
    <dgm:pt modelId="{16DC8BFC-A04D-4531-9235-7A98C334C8BC}" type="pres">
      <dgm:prSet presAssocID="{F33392F6-9BA0-4115-85FE-C5275F8568FB}" presName="hierRoot1" presStyleCnt="0"/>
      <dgm:spPr/>
    </dgm:pt>
    <dgm:pt modelId="{791421F7-ABE1-4EBD-843E-D55BE3CD2FDD}" type="pres">
      <dgm:prSet presAssocID="{F33392F6-9BA0-4115-85FE-C5275F8568FB}" presName="composite" presStyleCnt="0"/>
      <dgm:spPr/>
    </dgm:pt>
    <dgm:pt modelId="{B5592A20-AA96-455D-88C6-D68E8908219A}" type="pres">
      <dgm:prSet presAssocID="{F33392F6-9BA0-4115-85FE-C5275F8568FB}" presName="background" presStyleLbl="node0" presStyleIdx="2" presStyleCnt="3"/>
      <dgm:spPr/>
    </dgm:pt>
    <dgm:pt modelId="{D619D818-6F04-40BA-AAAB-7CD6C86C26AC}" type="pres">
      <dgm:prSet presAssocID="{F33392F6-9BA0-4115-85FE-C5275F8568FB}" presName="text" presStyleLbl="fgAcc0" presStyleIdx="2" presStyleCnt="3">
        <dgm:presLayoutVars>
          <dgm:chPref val="3"/>
        </dgm:presLayoutVars>
      </dgm:prSet>
      <dgm:spPr/>
    </dgm:pt>
    <dgm:pt modelId="{E76B0D89-51EF-44C4-9F98-B6F87ACC017E}" type="pres">
      <dgm:prSet presAssocID="{F33392F6-9BA0-4115-85FE-C5275F8568FB}" presName="hierChild2" presStyleCnt="0"/>
      <dgm:spPr/>
    </dgm:pt>
  </dgm:ptLst>
  <dgm:cxnLst>
    <dgm:cxn modelId="{AD8ACC17-7C66-4874-AEBA-D4A6EC288390}" srcId="{879A3A59-C274-4909-B36A-CC4E134A7752}" destId="{6C874652-F1ED-41A9-8963-83AABCCC41EA}" srcOrd="0" destOrd="0" parTransId="{BA2F95C3-772B-4D77-A8B7-A8A78599CEF0}" sibTransId="{CBD8CFD9-4FC7-4938-B613-771D1135FAFF}"/>
    <dgm:cxn modelId="{76844834-656D-4775-B84C-55EEE4BD9763}" type="presOf" srcId="{6C874652-F1ED-41A9-8963-83AABCCC41EA}" destId="{122E49F4-4BB8-45E6-BA99-62BA8BEEFF23}" srcOrd="0" destOrd="0" presId="urn:microsoft.com/office/officeart/2005/8/layout/hierarchy1"/>
    <dgm:cxn modelId="{106D1C4D-9998-4C82-862D-9F1740729BA8}" srcId="{879A3A59-C274-4909-B36A-CC4E134A7752}" destId="{90A76287-1982-4AC4-9F58-CFCA54D6B6AC}" srcOrd="1" destOrd="0" parTransId="{2E95D9DF-6F6C-49FC-B1EA-065ECEB6890C}" sibTransId="{7546FCBB-C0B1-4742-BD98-9C05DD707491}"/>
    <dgm:cxn modelId="{E27732A6-779B-4333-B43B-F5181E8B0386}" srcId="{879A3A59-C274-4909-B36A-CC4E134A7752}" destId="{F33392F6-9BA0-4115-85FE-C5275F8568FB}" srcOrd="2" destOrd="0" parTransId="{D1347A5C-401D-4877-9CDA-20990A8206D9}" sibTransId="{1346A800-C893-46C1-938F-7808D06412F4}"/>
    <dgm:cxn modelId="{62BA23BA-352D-425E-9F77-5EBE163F9EEC}" type="presOf" srcId="{879A3A59-C274-4909-B36A-CC4E134A7752}" destId="{CA9F57D1-39F9-4658-A9BE-A7F43B2D244C}" srcOrd="0" destOrd="0" presId="urn:microsoft.com/office/officeart/2005/8/layout/hierarchy1"/>
    <dgm:cxn modelId="{517AB8BF-EFFF-4718-A964-DA2E52AD1A05}" type="presOf" srcId="{F33392F6-9BA0-4115-85FE-C5275F8568FB}" destId="{D619D818-6F04-40BA-AAAB-7CD6C86C26AC}" srcOrd="0" destOrd="0" presId="urn:microsoft.com/office/officeart/2005/8/layout/hierarchy1"/>
    <dgm:cxn modelId="{8BA35CC8-B1FA-49B2-A46B-16A8A808AC88}" type="presOf" srcId="{90A76287-1982-4AC4-9F58-CFCA54D6B6AC}" destId="{BA78B3F7-D1AB-4D67-A8E5-8219153AA417}" srcOrd="0" destOrd="0" presId="urn:microsoft.com/office/officeart/2005/8/layout/hierarchy1"/>
    <dgm:cxn modelId="{5F322707-A2AF-4436-BDE1-640D71B6E972}" type="presParOf" srcId="{CA9F57D1-39F9-4658-A9BE-A7F43B2D244C}" destId="{6CFE24A1-5341-463E-BD6B-AEC61064DF97}" srcOrd="0" destOrd="0" presId="urn:microsoft.com/office/officeart/2005/8/layout/hierarchy1"/>
    <dgm:cxn modelId="{C9D9073F-4388-4515-8B5F-2349681D025E}" type="presParOf" srcId="{6CFE24A1-5341-463E-BD6B-AEC61064DF97}" destId="{E384149E-53C5-4C08-878D-7C6AF98EC65E}" srcOrd="0" destOrd="0" presId="urn:microsoft.com/office/officeart/2005/8/layout/hierarchy1"/>
    <dgm:cxn modelId="{D455DD17-6D9D-40E1-8559-70BA1B261C75}" type="presParOf" srcId="{E384149E-53C5-4C08-878D-7C6AF98EC65E}" destId="{1F89117D-810E-4854-A66D-F40D9F7E1BED}" srcOrd="0" destOrd="0" presId="urn:microsoft.com/office/officeart/2005/8/layout/hierarchy1"/>
    <dgm:cxn modelId="{F57A6364-C416-4A61-9A4B-962FE1792101}" type="presParOf" srcId="{E384149E-53C5-4C08-878D-7C6AF98EC65E}" destId="{122E49F4-4BB8-45E6-BA99-62BA8BEEFF23}" srcOrd="1" destOrd="0" presId="urn:microsoft.com/office/officeart/2005/8/layout/hierarchy1"/>
    <dgm:cxn modelId="{448AAEDB-A045-4D08-8C63-F156651DA1F9}" type="presParOf" srcId="{6CFE24A1-5341-463E-BD6B-AEC61064DF97}" destId="{499FE8CA-E5DC-452D-BBAA-C72A6AA9EF7D}" srcOrd="1" destOrd="0" presId="urn:microsoft.com/office/officeart/2005/8/layout/hierarchy1"/>
    <dgm:cxn modelId="{6FFAC533-32B4-466A-BBD0-2204EE38F705}" type="presParOf" srcId="{CA9F57D1-39F9-4658-A9BE-A7F43B2D244C}" destId="{D0BCFC7B-41E9-4F9A-8A90-3F36C16A55C2}" srcOrd="1" destOrd="0" presId="urn:microsoft.com/office/officeart/2005/8/layout/hierarchy1"/>
    <dgm:cxn modelId="{9FF5921B-38F7-470F-891A-CB8E36A673EE}" type="presParOf" srcId="{D0BCFC7B-41E9-4F9A-8A90-3F36C16A55C2}" destId="{BFEE73BC-8F8B-47A7-ACCB-420289A180AD}" srcOrd="0" destOrd="0" presId="urn:microsoft.com/office/officeart/2005/8/layout/hierarchy1"/>
    <dgm:cxn modelId="{CDA63704-5DCF-46B6-95DF-1F59E2562E35}" type="presParOf" srcId="{BFEE73BC-8F8B-47A7-ACCB-420289A180AD}" destId="{2BD0F583-535D-4348-B71A-C21D0D13F60C}" srcOrd="0" destOrd="0" presId="urn:microsoft.com/office/officeart/2005/8/layout/hierarchy1"/>
    <dgm:cxn modelId="{D939216F-38DB-425A-B374-61AC2D00EC79}" type="presParOf" srcId="{BFEE73BC-8F8B-47A7-ACCB-420289A180AD}" destId="{BA78B3F7-D1AB-4D67-A8E5-8219153AA417}" srcOrd="1" destOrd="0" presId="urn:microsoft.com/office/officeart/2005/8/layout/hierarchy1"/>
    <dgm:cxn modelId="{E165F045-8BD4-4091-B4D9-DFC2437148D2}" type="presParOf" srcId="{D0BCFC7B-41E9-4F9A-8A90-3F36C16A55C2}" destId="{B6F03B88-6C0D-494F-AC15-02AB2BA9CE1E}" srcOrd="1" destOrd="0" presId="urn:microsoft.com/office/officeart/2005/8/layout/hierarchy1"/>
    <dgm:cxn modelId="{B78B6C20-E251-4FB8-A02E-276E98FE4054}" type="presParOf" srcId="{CA9F57D1-39F9-4658-A9BE-A7F43B2D244C}" destId="{16DC8BFC-A04D-4531-9235-7A98C334C8BC}" srcOrd="2" destOrd="0" presId="urn:microsoft.com/office/officeart/2005/8/layout/hierarchy1"/>
    <dgm:cxn modelId="{0CC0E785-BDB0-48A8-815E-7BF8CD30C7F4}" type="presParOf" srcId="{16DC8BFC-A04D-4531-9235-7A98C334C8BC}" destId="{791421F7-ABE1-4EBD-843E-D55BE3CD2FDD}" srcOrd="0" destOrd="0" presId="urn:microsoft.com/office/officeart/2005/8/layout/hierarchy1"/>
    <dgm:cxn modelId="{BB534DB5-4936-4CAB-B407-F826D4E81A73}" type="presParOf" srcId="{791421F7-ABE1-4EBD-843E-D55BE3CD2FDD}" destId="{B5592A20-AA96-455D-88C6-D68E8908219A}" srcOrd="0" destOrd="0" presId="urn:microsoft.com/office/officeart/2005/8/layout/hierarchy1"/>
    <dgm:cxn modelId="{4A405877-0449-4B7C-AEDB-87FCDB3D417F}" type="presParOf" srcId="{791421F7-ABE1-4EBD-843E-D55BE3CD2FDD}" destId="{D619D818-6F04-40BA-AAAB-7CD6C86C26AC}" srcOrd="1" destOrd="0" presId="urn:microsoft.com/office/officeart/2005/8/layout/hierarchy1"/>
    <dgm:cxn modelId="{6F0C5D9E-1D64-48A0-9E4F-F5EA94B2C347}" type="presParOf" srcId="{16DC8BFC-A04D-4531-9235-7A98C334C8BC}" destId="{E76B0D89-51EF-44C4-9F98-B6F87ACC01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1FFDCB-9E17-4205-9007-A32101B31C7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619F23-3487-41FD-B9F1-31EF28EF9084}">
      <dgm:prSet/>
      <dgm:spPr/>
      <dgm:t>
        <a:bodyPr/>
        <a:lstStyle/>
        <a:p>
          <a:r>
            <a:rPr lang="en-US" dirty="0"/>
            <a:t>Bon communication</a:t>
          </a:r>
        </a:p>
      </dgm:t>
    </dgm:pt>
    <dgm:pt modelId="{8EE1E2FC-8F14-4CAE-B30A-DC337FE3CE8A}" type="parTrans" cxnId="{98779865-AA0B-4189-9ACC-0F298F304553}">
      <dgm:prSet/>
      <dgm:spPr/>
      <dgm:t>
        <a:bodyPr/>
        <a:lstStyle/>
        <a:p>
          <a:endParaRPr lang="en-US"/>
        </a:p>
      </dgm:t>
    </dgm:pt>
    <dgm:pt modelId="{0A767758-4E97-42F7-BB36-517A0B4145D5}" type="sibTrans" cxnId="{98779865-AA0B-4189-9ACC-0F298F304553}">
      <dgm:prSet/>
      <dgm:spPr/>
      <dgm:t>
        <a:bodyPr/>
        <a:lstStyle/>
        <a:p>
          <a:endParaRPr lang="en-US"/>
        </a:p>
      </dgm:t>
    </dgm:pt>
    <dgm:pt modelId="{62F48DD7-6D85-42F1-9453-959F11453C63}">
      <dgm:prSet/>
      <dgm:spPr/>
      <dgm:t>
        <a:bodyPr/>
        <a:lstStyle/>
        <a:p>
          <a:r>
            <a:rPr lang="en-US"/>
            <a:t>Aquerir les principes de la gestion de projet</a:t>
          </a:r>
        </a:p>
      </dgm:t>
    </dgm:pt>
    <dgm:pt modelId="{BACE46C6-0B73-4D72-A730-D1F7E5B4BC43}" type="parTrans" cxnId="{DD81ADCE-33C3-4831-8E21-896F75B48E34}">
      <dgm:prSet/>
      <dgm:spPr/>
      <dgm:t>
        <a:bodyPr/>
        <a:lstStyle/>
        <a:p>
          <a:endParaRPr lang="en-US"/>
        </a:p>
      </dgm:t>
    </dgm:pt>
    <dgm:pt modelId="{1CE3B13A-68F3-410D-BE86-7E08972BEE3E}" type="sibTrans" cxnId="{DD81ADCE-33C3-4831-8E21-896F75B48E34}">
      <dgm:prSet/>
      <dgm:spPr/>
      <dgm:t>
        <a:bodyPr/>
        <a:lstStyle/>
        <a:p>
          <a:endParaRPr lang="en-US"/>
        </a:p>
      </dgm:t>
    </dgm:pt>
    <dgm:pt modelId="{19FC2932-7F7E-4D63-BED6-967F847B5581}">
      <dgm:prSet/>
      <dgm:spPr/>
      <dgm:t>
        <a:bodyPr/>
        <a:lstStyle/>
        <a:p>
          <a:r>
            <a:rPr lang="en-US"/>
            <a:t>Bien s’organise</a:t>
          </a:r>
        </a:p>
      </dgm:t>
    </dgm:pt>
    <dgm:pt modelId="{F5BFF964-54BC-45E8-83EA-A37EDD8E2576}" type="parTrans" cxnId="{AE5A46E9-0C2E-489B-ABAC-6DEB34EE229D}">
      <dgm:prSet/>
      <dgm:spPr/>
      <dgm:t>
        <a:bodyPr/>
        <a:lstStyle/>
        <a:p>
          <a:endParaRPr lang="en-US"/>
        </a:p>
      </dgm:t>
    </dgm:pt>
    <dgm:pt modelId="{00C49EEF-C520-4D8C-AF8A-836ACFC73A67}" type="sibTrans" cxnId="{AE5A46E9-0C2E-489B-ABAC-6DEB34EE229D}">
      <dgm:prSet/>
      <dgm:spPr/>
      <dgm:t>
        <a:bodyPr/>
        <a:lstStyle/>
        <a:p>
          <a:endParaRPr lang="en-US"/>
        </a:p>
      </dgm:t>
    </dgm:pt>
    <dgm:pt modelId="{A6D39DA3-6E98-4A46-B188-C560A47125E3}">
      <dgm:prSet/>
      <dgm:spPr/>
      <dgm:t>
        <a:bodyPr/>
        <a:lstStyle/>
        <a:p>
          <a:r>
            <a:rPr lang="en-US" dirty="0" err="1"/>
            <a:t>S’approfondir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GOLANG </a:t>
          </a:r>
        </a:p>
      </dgm:t>
    </dgm:pt>
    <dgm:pt modelId="{361D0B9C-66C0-45F3-884B-84515745F869}" type="parTrans" cxnId="{A9693ADD-2F2B-4C93-86D2-E93E6A769D3F}">
      <dgm:prSet/>
      <dgm:spPr/>
      <dgm:t>
        <a:bodyPr/>
        <a:lstStyle/>
        <a:p>
          <a:endParaRPr lang="en-US"/>
        </a:p>
      </dgm:t>
    </dgm:pt>
    <dgm:pt modelId="{6F5A7276-4022-48F5-A8FB-50D1A7DA9612}" type="sibTrans" cxnId="{A9693ADD-2F2B-4C93-86D2-E93E6A769D3F}">
      <dgm:prSet/>
      <dgm:spPr/>
      <dgm:t>
        <a:bodyPr/>
        <a:lstStyle/>
        <a:p>
          <a:endParaRPr lang="en-US"/>
        </a:p>
      </dgm:t>
    </dgm:pt>
    <dgm:pt modelId="{216FE14B-89CF-4763-8BE8-B4D4E89B3AB0}">
      <dgm:prSet/>
      <dgm:spPr/>
      <dgm:t>
        <a:bodyPr/>
        <a:lstStyle/>
        <a:p>
          <a:r>
            <a:rPr lang="en-US" dirty="0" err="1"/>
            <a:t>Developper</a:t>
          </a:r>
          <a:r>
            <a:rPr lang="en-US" baseline="0" dirty="0"/>
            <a:t> ma </a:t>
          </a:r>
          <a:r>
            <a:rPr lang="en-US" baseline="0" dirty="0" err="1"/>
            <a:t>logique</a:t>
          </a:r>
          <a:endParaRPr lang="en-US" dirty="0"/>
        </a:p>
      </dgm:t>
    </dgm:pt>
    <dgm:pt modelId="{3C8DE0B9-C644-4168-9229-9063F26B77C7}" type="parTrans" cxnId="{00C2A37D-7032-428E-BBB0-637F71E264EC}">
      <dgm:prSet/>
      <dgm:spPr/>
      <dgm:t>
        <a:bodyPr/>
        <a:lstStyle/>
        <a:p>
          <a:endParaRPr lang="en-US"/>
        </a:p>
      </dgm:t>
    </dgm:pt>
    <dgm:pt modelId="{B4E7CCC3-E0CF-434F-A8F4-8B11D832CDD8}" type="sibTrans" cxnId="{00C2A37D-7032-428E-BBB0-637F71E264EC}">
      <dgm:prSet/>
      <dgm:spPr/>
      <dgm:t>
        <a:bodyPr/>
        <a:lstStyle/>
        <a:p>
          <a:endParaRPr lang="en-US"/>
        </a:p>
      </dgm:t>
    </dgm:pt>
    <dgm:pt modelId="{3EB5805E-A085-4420-B04C-8B14B6E71C3B}" type="pres">
      <dgm:prSet presAssocID="{AE1FFDCB-9E17-4205-9007-A32101B31C7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B06CFE-0F56-4E9F-A145-2C1E705488D3}" type="pres">
      <dgm:prSet presAssocID="{7E619F23-3487-41FD-B9F1-31EF28EF9084}" presName="hierRoot1" presStyleCnt="0"/>
      <dgm:spPr/>
    </dgm:pt>
    <dgm:pt modelId="{839256BB-7717-4D02-BC99-E79166690EB5}" type="pres">
      <dgm:prSet presAssocID="{7E619F23-3487-41FD-B9F1-31EF28EF9084}" presName="composite" presStyleCnt="0"/>
      <dgm:spPr/>
    </dgm:pt>
    <dgm:pt modelId="{5B55138D-75BE-4875-AAAE-094F74D6D088}" type="pres">
      <dgm:prSet presAssocID="{7E619F23-3487-41FD-B9F1-31EF28EF9084}" presName="background" presStyleLbl="node0" presStyleIdx="0" presStyleCnt="5"/>
      <dgm:spPr/>
    </dgm:pt>
    <dgm:pt modelId="{55883C38-38CF-47F9-9D7D-4E445982398E}" type="pres">
      <dgm:prSet presAssocID="{7E619F23-3487-41FD-B9F1-31EF28EF9084}" presName="text" presStyleLbl="fgAcc0" presStyleIdx="0" presStyleCnt="5">
        <dgm:presLayoutVars>
          <dgm:chPref val="3"/>
        </dgm:presLayoutVars>
      </dgm:prSet>
      <dgm:spPr/>
    </dgm:pt>
    <dgm:pt modelId="{A3097D3A-4639-4765-A8C0-2BD8CD55E93A}" type="pres">
      <dgm:prSet presAssocID="{7E619F23-3487-41FD-B9F1-31EF28EF9084}" presName="hierChild2" presStyleCnt="0"/>
      <dgm:spPr/>
    </dgm:pt>
    <dgm:pt modelId="{FB02A947-4B38-4640-BFC9-DA013EC3DA4C}" type="pres">
      <dgm:prSet presAssocID="{62F48DD7-6D85-42F1-9453-959F11453C63}" presName="hierRoot1" presStyleCnt="0"/>
      <dgm:spPr/>
    </dgm:pt>
    <dgm:pt modelId="{4B5A34FF-A15E-4816-95C9-576D93D7843D}" type="pres">
      <dgm:prSet presAssocID="{62F48DD7-6D85-42F1-9453-959F11453C63}" presName="composite" presStyleCnt="0"/>
      <dgm:spPr/>
    </dgm:pt>
    <dgm:pt modelId="{E9668048-1837-4070-8630-7ED59266C155}" type="pres">
      <dgm:prSet presAssocID="{62F48DD7-6D85-42F1-9453-959F11453C63}" presName="background" presStyleLbl="node0" presStyleIdx="1" presStyleCnt="5"/>
      <dgm:spPr/>
    </dgm:pt>
    <dgm:pt modelId="{B96851FF-E8EC-4007-A168-92BD7AEA3AE0}" type="pres">
      <dgm:prSet presAssocID="{62F48DD7-6D85-42F1-9453-959F11453C63}" presName="text" presStyleLbl="fgAcc0" presStyleIdx="1" presStyleCnt="5">
        <dgm:presLayoutVars>
          <dgm:chPref val="3"/>
        </dgm:presLayoutVars>
      </dgm:prSet>
      <dgm:spPr/>
    </dgm:pt>
    <dgm:pt modelId="{8F902AAD-D7DF-46EE-A1DF-837CCD29C96C}" type="pres">
      <dgm:prSet presAssocID="{62F48DD7-6D85-42F1-9453-959F11453C63}" presName="hierChild2" presStyleCnt="0"/>
      <dgm:spPr/>
    </dgm:pt>
    <dgm:pt modelId="{51FCE409-6D28-4CAB-8B62-CB276F09EDC3}" type="pres">
      <dgm:prSet presAssocID="{19FC2932-7F7E-4D63-BED6-967F847B5581}" presName="hierRoot1" presStyleCnt="0"/>
      <dgm:spPr/>
    </dgm:pt>
    <dgm:pt modelId="{C2B4521A-E7FF-46AD-AB88-B2E30E2726BB}" type="pres">
      <dgm:prSet presAssocID="{19FC2932-7F7E-4D63-BED6-967F847B5581}" presName="composite" presStyleCnt="0"/>
      <dgm:spPr/>
    </dgm:pt>
    <dgm:pt modelId="{4B6CBE2B-0624-4862-BCC8-27DEC84A8D37}" type="pres">
      <dgm:prSet presAssocID="{19FC2932-7F7E-4D63-BED6-967F847B5581}" presName="background" presStyleLbl="node0" presStyleIdx="2" presStyleCnt="5"/>
      <dgm:spPr/>
    </dgm:pt>
    <dgm:pt modelId="{68A589A9-5333-4ADD-8343-A664E354EB1A}" type="pres">
      <dgm:prSet presAssocID="{19FC2932-7F7E-4D63-BED6-967F847B5581}" presName="text" presStyleLbl="fgAcc0" presStyleIdx="2" presStyleCnt="5">
        <dgm:presLayoutVars>
          <dgm:chPref val="3"/>
        </dgm:presLayoutVars>
      </dgm:prSet>
      <dgm:spPr/>
    </dgm:pt>
    <dgm:pt modelId="{071E73EC-3DEA-48E3-AADD-912E8AACFCC8}" type="pres">
      <dgm:prSet presAssocID="{19FC2932-7F7E-4D63-BED6-967F847B5581}" presName="hierChild2" presStyleCnt="0"/>
      <dgm:spPr/>
    </dgm:pt>
    <dgm:pt modelId="{A8916416-6C1F-424D-962E-A11630205328}" type="pres">
      <dgm:prSet presAssocID="{A6D39DA3-6E98-4A46-B188-C560A47125E3}" presName="hierRoot1" presStyleCnt="0"/>
      <dgm:spPr/>
    </dgm:pt>
    <dgm:pt modelId="{115CF7B6-E0CF-4C3E-853A-8E6241174C39}" type="pres">
      <dgm:prSet presAssocID="{A6D39DA3-6E98-4A46-B188-C560A47125E3}" presName="composite" presStyleCnt="0"/>
      <dgm:spPr/>
    </dgm:pt>
    <dgm:pt modelId="{8EDD4D8A-CC09-4191-AB85-479F6DA826FF}" type="pres">
      <dgm:prSet presAssocID="{A6D39DA3-6E98-4A46-B188-C560A47125E3}" presName="background" presStyleLbl="node0" presStyleIdx="3" presStyleCnt="5"/>
      <dgm:spPr/>
    </dgm:pt>
    <dgm:pt modelId="{236371B5-023B-4D50-A0D8-4715E379A371}" type="pres">
      <dgm:prSet presAssocID="{A6D39DA3-6E98-4A46-B188-C560A47125E3}" presName="text" presStyleLbl="fgAcc0" presStyleIdx="3" presStyleCnt="5">
        <dgm:presLayoutVars>
          <dgm:chPref val="3"/>
        </dgm:presLayoutVars>
      </dgm:prSet>
      <dgm:spPr/>
    </dgm:pt>
    <dgm:pt modelId="{2929F6B8-D529-47DA-8DD7-D04A63634F61}" type="pres">
      <dgm:prSet presAssocID="{A6D39DA3-6E98-4A46-B188-C560A47125E3}" presName="hierChild2" presStyleCnt="0"/>
      <dgm:spPr/>
    </dgm:pt>
    <dgm:pt modelId="{DC64127A-CFE1-47BE-9FEB-DF086A4F60FD}" type="pres">
      <dgm:prSet presAssocID="{216FE14B-89CF-4763-8BE8-B4D4E89B3AB0}" presName="hierRoot1" presStyleCnt="0"/>
      <dgm:spPr/>
    </dgm:pt>
    <dgm:pt modelId="{2EDBBF09-B95A-4437-AC40-FCE6AA9C94DD}" type="pres">
      <dgm:prSet presAssocID="{216FE14B-89CF-4763-8BE8-B4D4E89B3AB0}" presName="composite" presStyleCnt="0"/>
      <dgm:spPr/>
    </dgm:pt>
    <dgm:pt modelId="{E3F0EDDD-B278-4599-8DB9-B0425E3EA625}" type="pres">
      <dgm:prSet presAssocID="{216FE14B-89CF-4763-8BE8-B4D4E89B3AB0}" presName="background" presStyleLbl="node0" presStyleIdx="4" presStyleCnt="5"/>
      <dgm:spPr/>
    </dgm:pt>
    <dgm:pt modelId="{9E5DC7C9-22A4-4B13-8684-A78AEDF8D938}" type="pres">
      <dgm:prSet presAssocID="{216FE14B-89CF-4763-8BE8-B4D4E89B3AB0}" presName="text" presStyleLbl="fgAcc0" presStyleIdx="4" presStyleCnt="5">
        <dgm:presLayoutVars>
          <dgm:chPref val="3"/>
        </dgm:presLayoutVars>
      </dgm:prSet>
      <dgm:spPr/>
    </dgm:pt>
    <dgm:pt modelId="{891B1163-3672-4FA4-999E-EC25B5A3A651}" type="pres">
      <dgm:prSet presAssocID="{216FE14B-89CF-4763-8BE8-B4D4E89B3AB0}" presName="hierChild2" presStyleCnt="0"/>
      <dgm:spPr/>
    </dgm:pt>
  </dgm:ptLst>
  <dgm:cxnLst>
    <dgm:cxn modelId="{CC421906-51E0-4317-A1E7-AB03BB397DC1}" type="presOf" srcId="{7E619F23-3487-41FD-B9F1-31EF28EF9084}" destId="{55883C38-38CF-47F9-9D7D-4E445982398E}" srcOrd="0" destOrd="0" presId="urn:microsoft.com/office/officeart/2005/8/layout/hierarchy1"/>
    <dgm:cxn modelId="{2B7B7C27-16B8-472A-BDDC-B1FF3F1E6AB1}" type="presOf" srcId="{A6D39DA3-6E98-4A46-B188-C560A47125E3}" destId="{236371B5-023B-4D50-A0D8-4715E379A371}" srcOrd="0" destOrd="0" presId="urn:microsoft.com/office/officeart/2005/8/layout/hierarchy1"/>
    <dgm:cxn modelId="{63B79065-C64C-4882-9D04-D97E8129A15F}" type="presOf" srcId="{AE1FFDCB-9E17-4205-9007-A32101B31C70}" destId="{3EB5805E-A085-4420-B04C-8B14B6E71C3B}" srcOrd="0" destOrd="0" presId="urn:microsoft.com/office/officeart/2005/8/layout/hierarchy1"/>
    <dgm:cxn modelId="{98779865-AA0B-4189-9ACC-0F298F304553}" srcId="{AE1FFDCB-9E17-4205-9007-A32101B31C70}" destId="{7E619F23-3487-41FD-B9F1-31EF28EF9084}" srcOrd="0" destOrd="0" parTransId="{8EE1E2FC-8F14-4CAE-B30A-DC337FE3CE8A}" sibTransId="{0A767758-4E97-42F7-BB36-517A0B4145D5}"/>
    <dgm:cxn modelId="{59ABD951-9492-4422-B2A0-1B558421ABAB}" type="presOf" srcId="{19FC2932-7F7E-4D63-BED6-967F847B5581}" destId="{68A589A9-5333-4ADD-8343-A664E354EB1A}" srcOrd="0" destOrd="0" presId="urn:microsoft.com/office/officeart/2005/8/layout/hierarchy1"/>
    <dgm:cxn modelId="{00C2A37D-7032-428E-BBB0-637F71E264EC}" srcId="{AE1FFDCB-9E17-4205-9007-A32101B31C70}" destId="{216FE14B-89CF-4763-8BE8-B4D4E89B3AB0}" srcOrd="4" destOrd="0" parTransId="{3C8DE0B9-C644-4168-9229-9063F26B77C7}" sibTransId="{B4E7CCC3-E0CF-434F-A8F4-8B11D832CDD8}"/>
    <dgm:cxn modelId="{DD81ADCE-33C3-4831-8E21-896F75B48E34}" srcId="{AE1FFDCB-9E17-4205-9007-A32101B31C70}" destId="{62F48DD7-6D85-42F1-9453-959F11453C63}" srcOrd="1" destOrd="0" parTransId="{BACE46C6-0B73-4D72-A730-D1F7E5B4BC43}" sibTransId="{1CE3B13A-68F3-410D-BE86-7E08972BEE3E}"/>
    <dgm:cxn modelId="{19DF5CD9-7695-46FB-B827-066A8C79ADEE}" type="presOf" srcId="{216FE14B-89CF-4763-8BE8-B4D4E89B3AB0}" destId="{9E5DC7C9-22A4-4B13-8684-A78AEDF8D938}" srcOrd="0" destOrd="0" presId="urn:microsoft.com/office/officeart/2005/8/layout/hierarchy1"/>
    <dgm:cxn modelId="{A9693ADD-2F2B-4C93-86D2-E93E6A769D3F}" srcId="{AE1FFDCB-9E17-4205-9007-A32101B31C70}" destId="{A6D39DA3-6E98-4A46-B188-C560A47125E3}" srcOrd="3" destOrd="0" parTransId="{361D0B9C-66C0-45F3-884B-84515745F869}" sibTransId="{6F5A7276-4022-48F5-A8FB-50D1A7DA9612}"/>
    <dgm:cxn modelId="{E09F23E5-DE42-4159-94F3-987748536BDF}" type="presOf" srcId="{62F48DD7-6D85-42F1-9453-959F11453C63}" destId="{B96851FF-E8EC-4007-A168-92BD7AEA3AE0}" srcOrd="0" destOrd="0" presId="urn:microsoft.com/office/officeart/2005/8/layout/hierarchy1"/>
    <dgm:cxn modelId="{AE5A46E9-0C2E-489B-ABAC-6DEB34EE229D}" srcId="{AE1FFDCB-9E17-4205-9007-A32101B31C70}" destId="{19FC2932-7F7E-4D63-BED6-967F847B5581}" srcOrd="2" destOrd="0" parTransId="{F5BFF964-54BC-45E8-83EA-A37EDD8E2576}" sibTransId="{00C49EEF-C520-4D8C-AF8A-836ACFC73A67}"/>
    <dgm:cxn modelId="{E00E58C4-AA98-47F4-B960-AB3A3CCE7696}" type="presParOf" srcId="{3EB5805E-A085-4420-B04C-8B14B6E71C3B}" destId="{7EB06CFE-0F56-4E9F-A145-2C1E705488D3}" srcOrd="0" destOrd="0" presId="urn:microsoft.com/office/officeart/2005/8/layout/hierarchy1"/>
    <dgm:cxn modelId="{BB85BAD4-A540-48AB-84C8-10B0B2A6FCC0}" type="presParOf" srcId="{7EB06CFE-0F56-4E9F-A145-2C1E705488D3}" destId="{839256BB-7717-4D02-BC99-E79166690EB5}" srcOrd="0" destOrd="0" presId="urn:microsoft.com/office/officeart/2005/8/layout/hierarchy1"/>
    <dgm:cxn modelId="{C7CA7CD0-6F50-48DB-A57E-2B4837DC4BFD}" type="presParOf" srcId="{839256BB-7717-4D02-BC99-E79166690EB5}" destId="{5B55138D-75BE-4875-AAAE-094F74D6D088}" srcOrd="0" destOrd="0" presId="urn:microsoft.com/office/officeart/2005/8/layout/hierarchy1"/>
    <dgm:cxn modelId="{86EBBDBA-45A5-4646-B248-834021B46640}" type="presParOf" srcId="{839256BB-7717-4D02-BC99-E79166690EB5}" destId="{55883C38-38CF-47F9-9D7D-4E445982398E}" srcOrd="1" destOrd="0" presId="urn:microsoft.com/office/officeart/2005/8/layout/hierarchy1"/>
    <dgm:cxn modelId="{657176C2-9FEC-41F7-8E73-2BAAAD7D827A}" type="presParOf" srcId="{7EB06CFE-0F56-4E9F-A145-2C1E705488D3}" destId="{A3097D3A-4639-4765-A8C0-2BD8CD55E93A}" srcOrd="1" destOrd="0" presId="urn:microsoft.com/office/officeart/2005/8/layout/hierarchy1"/>
    <dgm:cxn modelId="{4D2159F3-FC25-4BC7-9A61-3561417F129B}" type="presParOf" srcId="{3EB5805E-A085-4420-B04C-8B14B6E71C3B}" destId="{FB02A947-4B38-4640-BFC9-DA013EC3DA4C}" srcOrd="1" destOrd="0" presId="urn:microsoft.com/office/officeart/2005/8/layout/hierarchy1"/>
    <dgm:cxn modelId="{D7F4C33C-AF13-4A3F-9CC7-A68B16DE7392}" type="presParOf" srcId="{FB02A947-4B38-4640-BFC9-DA013EC3DA4C}" destId="{4B5A34FF-A15E-4816-95C9-576D93D7843D}" srcOrd="0" destOrd="0" presId="urn:microsoft.com/office/officeart/2005/8/layout/hierarchy1"/>
    <dgm:cxn modelId="{E8DDD49A-7F0D-4A00-BA25-693BCBABB28C}" type="presParOf" srcId="{4B5A34FF-A15E-4816-95C9-576D93D7843D}" destId="{E9668048-1837-4070-8630-7ED59266C155}" srcOrd="0" destOrd="0" presId="urn:microsoft.com/office/officeart/2005/8/layout/hierarchy1"/>
    <dgm:cxn modelId="{89D47337-B145-47AF-92A3-1D8C15D63A3D}" type="presParOf" srcId="{4B5A34FF-A15E-4816-95C9-576D93D7843D}" destId="{B96851FF-E8EC-4007-A168-92BD7AEA3AE0}" srcOrd="1" destOrd="0" presId="urn:microsoft.com/office/officeart/2005/8/layout/hierarchy1"/>
    <dgm:cxn modelId="{91B25E45-FA5E-49D2-BD38-21382562BA78}" type="presParOf" srcId="{FB02A947-4B38-4640-BFC9-DA013EC3DA4C}" destId="{8F902AAD-D7DF-46EE-A1DF-837CCD29C96C}" srcOrd="1" destOrd="0" presId="urn:microsoft.com/office/officeart/2005/8/layout/hierarchy1"/>
    <dgm:cxn modelId="{060CE68B-0CE7-4599-AC3A-AB2DC2EF6EB6}" type="presParOf" srcId="{3EB5805E-A085-4420-B04C-8B14B6E71C3B}" destId="{51FCE409-6D28-4CAB-8B62-CB276F09EDC3}" srcOrd="2" destOrd="0" presId="urn:microsoft.com/office/officeart/2005/8/layout/hierarchy1"/>
    <dgm:cxn modelId="{F45A2820-6209-4879-A747-6F0C4B7E185A}" type="presParOf" srcId="{51FCE409-6D28-4CAB-8B62-CB276F09EDC3}" destId="{C2B4521A-E7FF-46AD-AB88-B2E30E2726BB}" srcOrd="0" destOrd="0" presId="urn:microsoft.com/office/officeart/2005/8/layout/hierarchy1"/>
    <dgm:cxn modelId="{FED9F982-9305-4712-9D79-15140C92D9BB}" type="presParOf" srcId="{C2B4521A-E7FF-46AD-AB88-B2E30E2726BB}" destId="{4B6CBE2B-0624-4862-BCC8-27DEC84A8D37}" srcOrd="0" destOrd="0" presId="urn:microsoft.com/office/officeart/2005/8/layout/hierarchy1"/>
    <dgm:cxn modelId="{2765FCE3-1D14-46EC-8D20-02A4DAAC9A1E}" type="presParOf" srcId="{C2B4521A-E7FF-46AD-AB88-B2E30E2726BB}" destId="{68A589A9-5333-4ADD-8343-A664E354EB1A}" srcOrd="1" destOrd="0" presId="urn:microsoft.com/office/officeart/2005/8/layout/hierarchy1"/>
    <dgm:cxn modelId="{AED260FA-AA59-4559-A8C0-37F4FF612D84}" type="presParOf" srcId="{51FCE409-6D28-4CAB-8B62-CB276F09EDC3}" destId="{071E73EC-3DEA-48E3-AADD-912E8AACFCC8}" srcOrd="1" destOrd="0" presId="urn:microsoft.com/office/officeart/2005/8/layout/hierarchy1"/>
    <dgm:cxn modelId="{FFEF9972-1802-49EF-AC17-EEC780A10D58}" type="presParOf" srcId="{3EB5805E-A085-4420-B04C-8B14B6E71C3B}" destId="{A8916416-6C1F-424D-962E-A11630205328}" srcOrd="3" destOrd="0" presId="urn:microsoft.com/office/officeart/2005/8/layout/hierarchy1"/>
    <dgm:cxn modelId="{B3F0D9EC-3915-4776-A830-3C43BB66C49F}" type="presParOf" srcId="{A8916416-6C1F-424D-962E-A11630205328}" destId="{115CF7B6-E0CF-4C3E-853A-8E6241174C39}" srcOrd="0" destOrd="0" presId="urn:microsoft.com/office/officeart/2005/8/layout/hierarchy1"/>
    <dgm:cxn modelId="{6CC7140C-C80B-4C2E-9289-F8F02ECFEC3D}" type="presParOf" srcId="{115CF7B6-E0CF-4C3E-853A-8E6241174C39}" destId="{8EDD4D8A-CC09-4191-AB85-479F6DA826FF}" srcOrd="0" destOrd="0" presId="urn:microsoft.com/office/officeart/2005/8/layout/hierarchy1"/>
    <dgm:cxn modelId="{26E28105-2949-43DD-A57B-B405005CA9B5}" type="presParOf" srcId="{115CF7B6-E0CF-4C3E-853A-8E6241174C39}" destId="{236371B5-023B-4D50-A0D8-4715E379A371}" srcOrd="1" destOrd="0" presId="urn:microsoft.com/office/officeart/2005/8/layout/hierarchy1"/>
    <dgm:cxn modelId="{7BD3C056-764A-4370-8D76-834242AC9FA2}" type="presParOf" srcId="{A8916416-6C1F-424D-962E-A11630205328}" destId="{2929F6B8-D529-47DA-8DD7-D04A63634F61}" srcOrd="1" destOrd="0" presId="urn:microsoft.com/office/officeart/2005/8/layout/hierarchy1"/>
    <dgm:cxn modelId="{B2698358-6642-4B25-B208-2730C6D6AF9C}" type="presParOf" srcId="{3EB5805E-A085-4420-B04C-8B14B6E71C3B}" destId="{DC64127A-CFE1-47BE-9FEB-DF086A4F60FD}" srcOrd="4" destOrd="0" presId="urn:microsoft.com/office/officeart/2005/8/layout/hierarchy1"/>
    <dgm:cxn modelId="{D2D5D289-A51E-4A03-BBAF-3264F3BD42A4}" type="presParOf" srcId="{DC64127A-CFE1-47BE-9FEB-DF086A4F60FD}" destId="{2EDBBF09-B95A-4437-AC40-FCE6AA9C94DD}" srcOrd="0" destOrd="0" presId="urn:microsoft.com/office/officeart/2005/8/layout/hierarchy1"/>
    <dgm:cxn modelId="{8C599853-0942-4FC3-BDF3-FA93E1424B4B}" type="presParOf" srcId="{2EDBBF09-B95A-4437-AC40-FCE6AA9C94DD}" destId="{E3F0EDDD-B278-4599-8DB9-B0425E3EA625}" srcOrd="0" destOrd="0" presId="urn:microsoft.com/office/officeart/2005/8/layout/hierarchy1"/>
    <dgm:cxn modelId="{FF71B3F9-7FC5-4B42-90D4-37F0FEEE86E7}" type="presParOf" srcId="{2EDBBF09-B95A-4437-AC40-FCE6AA9C94DD}" destId="{9E5DC7C9-22A4-4B13-8684-A78AEDF8D938}" srcOrd="1" destOrd="0" presId="urn:microsoft.com/office/officeart/2005/8/layout/hierarchy1"/>
    <dgm:cxn modelId="{B0487016-F419-4DB0-ADC6-3FC13B12274B}" type="presParOf" srcId="{DC64127A-CFE1-47BE-9FEB-DF086A4F60FD}" destId="{891B1163-3672-4FA4-999E-EC25B5A3A65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481E18-A0CA-42D8-887B-FD182396AEE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BF0F4310-9D5E-495B-8414-6A1834F77E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Manque de source </a:t>
          </a:r>
          <a:r>
            <a:rPr lang="en-US" dirty="0" err="1"/>
            <a:t>d’informations</a:t>
          </a:r>
          <a:endParaRPr lang="en-US" dirty="0"/>
        </a:p>
      </dgm:t>
    </dgm:pt>
    <dgm:pt modelId="{02DCA534-0366-44D3-AF46-851516DCDB61}" type="parTrans" cxnId="{80757D39-7C06-483B-85C4-E9F5831DC1F8}">
      <dgm:prSet/>
      <dgm:spPr/>
      <dgm:t>
        <a:bodyPr/>
        <a:lstStyle/>
        <a:p>
          <a:endParaRPr lang="en-US"/>
        </a:p>
      </dgm:t>
    </dgm:pt>
    <dgm:pt modelId="{75462281-0028-47E9-B2B7-27AF6855872B}" type="sibTrans" cxnId="{80757D39-7C06-483B-85C4-E9F5831DC1F8}">
      <dgm:prSet/>
      <dgm:spPr/>
      <dgm:t>
        <a:bodyPr/>
        <a:lstStyle/>
        <a:p>
          <a:endParaRPr lang="en-US"/>
        </a:p>
      </dgm:t>
    </dgm:pt>
    <dgm:pt modelId="{CCB0793E-8656-49BC-BFEB-7C4437AFB8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La complixite du programme sudoku</a:t>
          </a:r>
        </a:p>
      </dgm:t>
    </dgm:pt>
    <dgm:pt modelId="{4535B0C4-E769-4703-BA86-B4DF7D501B86}" type="parTrans" cxnId="{65FE5DAA-85F4-4A1D-A281-D530A4082751}">
      <dgm:prSet/>
      <dgm:spPr/>
      <dgm:t>
        <a:bodyPr/>
        <a:lstStyle/>
        <a:p>
          <a:endParaRPr lang="en-US"/>
        </a:p>
      </dgm:t>
    </dgm:pt>
    <dgm:pt modelId="{4F8BFC00-DC07-4719-98BA-CFCF4476DD4A}" type="sibTrans" cxnId="{65FE5DAA-85F4-4A1D-A281-D530A4082751}">
      <dgm:prSet/>
      <dgm:spPr/>
      <dgm:t>
        <a:bodyPr/>
        <a:lstStyle/>
        <a:p>
          <a:endParaRPr lang="en-US"/>
        </a:p>
      </dgm:t>
    </dgm:pt>
    <dgm:pt modelId="{C68872A0-21C7-4F2F-A552-53C02A6290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Le temps</a:t>
          </a:r>
        </a:p>
      </dgm:t>
    </dgm:pt>
    <dgm:pt modelId="{320DE1B3-8476-41CD-AB4B-5B3E9000B864}" type="parTrans" cxnId="{635942A1-8F89-457B-BD6A-E490770B42B0}">
      <dgm:prSet/>
      <dgm:spPr/>
      <dgm:t>
        <a:bodyPr/>
        <a:lstStyle/>
        <a:p>
          <a:endParaRPr lang="en-US"/>
        </a:p>
      </dgm:t>
    </dgm:pt>
    <dgm:pt modelId="{C061985F-AF0E-4209-B00F-633AECE635F3}" type="sibTrans" cxnId="{635942A1-8F89-457B-BD6A-E490770B42B0}">
      <dgm:prSet/>
      <dgm:spPr/>
      <dgm:t>
        <a:bodyPr/>
        <a:lstStyle/>
        <a:p>
          <a:endParaRPr lang="en-US"/>
        </a:p>
      </dgm:t>
    </dgm:pt>
    <dgm:pt modelId="{5641ADD3-DC3D-4B6B-9DEE-4E7C543EA60D}" type="pres">
      <dgm:prSet presAssocID="{3E481E18-A0CA-42D8-887B-FD182396AEE6}" presName="root" presStyleCnt="0">
        <dgm:presLayoutVars>
          <dgm:dir/>
          <dgm:resizeHandles val="exact"/>
        </dgm:presLayoutVars>
      </dgm:prSet>
      <dgm:spPr/>
    </dgm:pt>
    <dgm:pt modelId="{B8444DF5-5B67-41DD-9AFB-E24548432114}" type="pres">
      <dgm:prSet presAssocID="{BF0F4310-9D5E-495B-8414-6A1834F77EBF}" presName="compNode" presStyleCnt="0"/>
      <dgm:spPr/>
    </dgm:pt>
    <dgm:pt modelId="{B7B36D5C-17B8-4D11-AF26-8092C37CAF3A}" type="pres">
      <dgm:prSet presAssocID="{BF0F4310-9D5E-495B-8414-6A1834F77EB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DA98871-6371-4155-A336-0E071E94E4EA}" type="pres">
      <dgm:prSet presAssocID="{BF0F4310-9D5E-495B-8414-6A1834F77EB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nderstorms"/>
        </a:ext>
      </dgm:extLst>
    </dgm:pt>
    <dgm:pt modelId="{6D254BDB-F962-4CB3-842C-82640C56A631}" type="pres">
      <dgm:prSet presAssocID="{BF0F4310-9D5E-495B-8414-6A1834F77EBF}" presName="spaceRect" presStyleCnt="0"/>
      <dgm:spPr/>
    </dgm:pt>
    <dgm:pt modelId="{1EAD5322-538A-41F9-88C7-F7082F08ED9C}" type="pres">
      <dgm:prSet presAssocID="{BF0F4310-9D5E-495B-8414-6A1834F77EBF}" presName="textRect" presStyleLbl="revTx" presStyleIdx="0" presStyleCnt="3">
        <dgm:presLayoutVars>
          <dgm:chMax val="1"/>
          <dgm:chPref val="1"/>
        </dgm:presLayoutVars>
      </dgm:prSet>
      <dgm:spPr/>
    </dgm:pt>
    <dgm:pt modelId="{F45990A3-AA79-4959-BC4F-1C166E0206E7}" type="pres">
      <dgm:prSet presAssocID="{75462281-0028-47E9-B2B7-27AF6855872B}" presName="sibTrans" presStyleCnt="0"/>
      <dgm:spPr/>
    </dgm:pt>
    <dgm:pt modelId="{D73FF066-21AC-4290-8685-EA8865C2217F}" type="pres">
      <dgm:prSet presAssocID="{CCB0793E-8656-49BC-BFEB-7C4437AFB8F1}" presName="compNode" presStyleCnt="0"/>
      <dgm:spPr/>
    </dgm:pt>
    <dgm:pt modelId="{B79D28E3-DEE3-42AD-994C-C70C9352673E}" type="pres">
      <dgm:prSet presAssocID="{CCB0793E-8656-49BC-BFEB-7C4437AFB8F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0178661-339D-44A2-B8B8-744513301C3F}" type="pres">
      <dgm:prSet presAssocID="{CCB0793E-8656-49BC-BFEB-7C4437AFB8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B5578309-E29A-4E0D-8C78-87A13B33825B}" type="pres">
      <dgm:prSet presAssocID="{CCB0793E-8656-49BC-BFEB-7C4437AFB8F1}" presName="spaceRect" presStyleCnt="0"/>
      <dgm:spPr/>
    </dgm:pt>
    <dgm:pt modelId="{EA0A5637-87D9-4FD5-9410-EDCAA991B000}" type="pres">
      <dgm:prSet presAssocID="{CCB0793E-8656-49BC-BFEB-7C4437AFB8F1}" presName="textRect" presStyleLbl="revTx" presStyleIdx="1" presStyleCnt="3">
        <dgm:presLayoutVars>
          <dgm:chMax val="1"/>
          <dgm:chPref val="1"/>
        </dgm:presLayoutVars>
      </dgm:prSet>
      <dgm:spPr/>
    </dgm:pt>
    <dgm:pt modelId="{0E88964B-9240-47BA-A7B7-897129B0BA14}" type="pres">
      <dgm:prSet presAssocID="{4F8BFC00-DC07-4719-98BA-CFCF4476DD4A}" presName="sibTrans" presStyleCnt="0"/>
      <dgm:spPr/>
    </dgm:pt>
    <dgm:pt modelId="{15A2DF36-A303-4DFE-9FC2-26B3CECBA463}" type="pres">
      <dgm:prSet presAssocID="{C68872A0-21C7-4F2F-A552-53C02A6290AE}" presName="compNode" presStyleCnt="0"/>
      <dgm:spPr/>
    </dgm:pt>
    <dgm:pt modelId="{10776CFB-0DC1-44B9-A58C-887FD1F05623}" type="pres">
      <dgm:prSet presAssocID="{C68872A0-21C7-4F2F-A552-53C02A6290A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9ECE7A3-81C4-451B-ADDC-04FC89FFBB84}" type="pres">
      <dgm:prSet presAssocID="{C68872A0-21C7-4F2F-A552-53C02A6290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3C159CCB-92DE-472C-AB2A-852DAD1CCE2B}" type="pres">
      <dgm:prSet presAssocID="{C68872A0-21C7-4F2F-A552-53C02A6290AE}" presName="spaceRect" presStyleCnt="0"/>
      <dgm:spPr/>
    </dgm:pt>
    <dgm:pt modelId="{AECE162D-CD8A-42E0-9FF8-DF8EFF468069}" type="pres">
      <dgm:prSet presAssocID="{C68872A0-21C7-4F2F-A552-53C02A6290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9F1109-EB0E-4139-872B-DF7B95A2999B}" type="presOf" srcId="{3E481E18-A0CA-42D8-887B-FD182396AEE6}" destId="{5641ADD3-DC3D-4B6B-9DEE-4E7C543EA60D}" srcOrd="0" destOrd="0" presId="urn:microsoft.com/office/officeart/2018/5/layout/IconLeafLabelList"/>
    <dgm:cxn modelId="{80757D39-7C06-483B-85C4-E9F5831DC1F8}" srcId="{3E481E18-A0CA-42D8-887B-FD182396AEE6}" destId="{BF0F4310-9D5E-495B-8414-6A1834F77EBF}" srcOrd="0" destOrd="0" parTransId="{02DCA534-0366-44D3-AF46-851516DCDB61}" sibTransId="{75462281-0028-47E9-B2B7-27AF6855872B}"/>
    <dgm:cxn modelId="{05330665-C5EB-4744-9B05-CA33089C5A59}" type="presOf" srcId="{CCB0793E-8656-49BC-BFEB-7C4437AFB8F1}" destId="{EA0A5637-87D9-4FD5-9410-EDCAA991B000}" srcOrd="0" destOrd="0" presId="urn:microsoft.com/office/officeart/2018/5/layout/IconLeafLabelList"/>
    <dgm:cxn modelId="{84FA2651-5DE3-4F4E-B589-8778B82A7907}" type="presOf" srcId="{C68872A0-21C7-4F2F-A552-53C02A6290AE}" destId="{AECE162D-CD8A-42E0-9FF8-DF8EFF468069}" srcOrd="0" destOrd="0" presId="urn:microsoft.com/office/officeart/2018/5/layout/IconLeafLabelList"/>
    <dgm:cxn modelId="{C421679D-13F6-44A7-90E1-B91C2EAC7013}" type="presOf" srcId="{BF0F4310-9D5E-495B-8414-6A1834F77EBF}" destId="{1EAD5322-538A-41F9-88C7-F7082F08ED9C}" srcOrd="0" destOrd="0" presId="urn:microsoft.com/office/officeart/2018/5/layout/IconLeafLabelList"/>
    <dgm:cxn modelId="{635942A1-8F89-457B-BD6A-E490770B42B0}" srcId="{3E481E18-A0CA-42D8-887B-FD182396AEE6}" destId="{C68872A0-21C7-4F2F-A552-53C02A6290AE}" srcOrd="2" destOrd="0" parTransId="{320DE1B3-8476-41CD-AB4B-5B3E9000B864}" sibTransId="{C061985F-AF0E-4209-B00F-633AECE635F3}"/>
    <dgm:cxn modelId="{65FE5DAA-85F4-4A1D-A281-D530A4082751}" srcId="{3E481E18-A0CA-42D8-887B-FD182396AEE6}" destId="{CCB0793E-8656-49BC-BFEB-7C4437AFB8F1}" srcOrd="1" destOrd="0" parTransId="{4535B0C4-E769-4703-BA86-B4DF7D501B86}" sibTransId="{4F8BFC00-DC07-4719-98BA-CFCF4476DD4A}"/>
    <dgm:cxn modelId="{5DF5E0AC-2069-4A29-8953-1F0D2E21AFA9}" type="presParOf" srcId="{5641ADD3-DC3D-4B6B-9DEE-4E7C543EA60D}" destId="{B8444DF5-5B67-41DD-9AFB-E24548432114}" srcOrd="0" destOrd="0" presId="urn:microsoft.com/office/officeart/2018/5/layout/IconLeafLabelList"/>
    <dgm:cxn modelId="{2A2C2549-1A8C-47CC-89E3-B29F403DA3B4}" type="presParOf" srcId="{B8444DF5-5B67-41DD-9AFB-E24548432114}" destId="{B7B36D5C-17B8-4D11-AF26-8092C37CAF3A}" srcOrd="0" destOrd="0" presId="urn:microsoft.com/office/officeart/2018/5/layout/IconLeafLabelList"/>
    <dgm:cxn modelId="{752482D7-918E-4101-90F3-EA53E32B75D3}" type="presParOf" srcId="{B8444DF5-5B67-41DD-9AFB-E24548432114}" destId="{7DA98871-6371-4155-A336-0E071E94E4EA}" srcOrd="1" destOrd="0" presId="urn:microsoft.com/office/officeart/2018/5/layout/IconLeafLabelList"/>
    <dgm:cxn modelId="{FC570722-83E3-4217-805D-DBC5AC361673}" type="presParOf" srcId="{B8444DF5-5B67-41DD-9AFB-E24548432114}" destId="{6D254BDB-F962-4CB3-842C-82640C56A631}" srcOrd="2" destOrd="0" presId="urn:microsoft.com/office/officeart/2018/5/layout/IconLeafLabelList"/>
    <dgm:cxn modelId="{31E2E200-9D39-4C6B-B9BB-1F3637EF0BAA}" type="presParOf" srcId="{B8444DF5-5B67-41DD-9AFB-E24548432114}" destId="{1EAD5322-538A-41F9-88C7-F7082F08ED9C}" srcOrd="3" destOrd="0" presId="urn:microsoft.com/office/officeart/2018/5/layout/IconLeafLabelList"/>
    <dgm:cxn modelId="{D3AE0CB7-E99D-488A-962E-1F68175886F9}" type="presParOf" srcId="{5641ADD3-DC3D-4B6B-9DEE-4E7C543EA60D}" destId="{F45990A3-AA79-4959-BC4F-1C166E0206E7}" srcOrd="1" destOrd="0" presId="urn:microsoft.com/office/officeart/2018/5/layout/IconLeafLabelList"/>
    <dgm:cxn modelId="{7AD50840-5BD3-43D1-8496-618420BA0070}" type="presParOf" srcId="{5641ADD3-DC3D-4B6B-9DEE-4E7C543EA60D}" destId="{D73FF066-21AC-4290-8685-EA8865C2217F}" srcOrd="2" destOrd="0" presId="urn:microsoft.com/office/officeart/2018/5/layout/IconLeafLabelList"/>
    <dgm:cxn modelId="{2D2BCC87-959E-4589-B214-9E5228808564}" type="presParOf" srcId="{D73FF066-21AC-4290-8685-EA8865C2217F}" destId="{B79D28E3-DEE3-42AD-994C-C70C9352673E}" srcOrd="0" destOrd="0" presId="urn:microsoft.com/office/officeart/2018/5/layout/IconLeafLabelList"/>
    <dgm:cxn modelId="{A8ED4799-F3CF-4416-8C52-9AB1FCAC2C54}" type="presParOf" srcId="{D73FF066-21AC-4290-8685-EA8865C2217F}" destId="{A0178661-339D-44A2-B8B8-744513301C3F}" srcOrd="1" destOrd="0" presId="urn:microsoft.com/office/officeart/2018/5/layout/IconLeafLabelList"/>
    <dgm:cxn modelId="{AC1FBEDE-03BB-461D-9056-56A8402DECCE}" type="presParOf" srcId="{D73FF066-21AC-4290-8685-EA8865C2217F}" destId="{B5578309-E29A-4E0D-8C78-87A13B33825B}" srcOrd="2" destOrd="0" presId="urn:microsoft.com/office/officeart/2018/5/layout/IconLeafLabelList"/>
    <dgm:cxn modelId="{87915195-97BF-46B3-8504-E5F722B338BF}" type="presParOf" srcId="{D73FF066-21AC-4290-8685-EA8865C2217F}" destId="{EA0A5637-87D9-4FD5-9410-EDCAA991B000}" srcOrd="3" destOrd="0" presId="urn:microsoft.com/office/officeart/2018/5/layout/IconLeafLabelList"/>
    <dgm:cxn modelId="{E56D0CAA-91BA-4C9F-9EA3-1BAEDF285196}" type="presParOf" srcId="{5641ADD3-DC3D-4B6B-9DEE-4E7C543EA60D}" destId="{0E88964B-9240-47BA-A7B7-897129B0BA14}" srcOrd="3" destOrd="0" presId="urn:microsoft.com/office/officeart/2018/5/layout/IconLeafLabelList"/>
    <dgm:cxn modelId="{5B43DC39-A9BE-4343-83DD-9600F09EA759}" type="presParOf" srcId="{5641ADD3-DC3D-4B6B-9DEE-4E7C543EA60D}" destId="{15A2DF36-A303-4DFE-9FC2-26B3CECBA463}" srcOrd="4" destOrd="0" presId="urn:microsoft.com/office/officeart/2018/5/layout/IconLeafLabelList"/>
    <dgm:cxn modelId="{E8F6E7DE-19D2-4E5F-AA94-874BE1EA5675}" type="presParOf" srcId="{15A2DF36-A303-4DFE-9FC2-26B3CECBA463}" destId="{10776CFB-0DC1-44B9-A58C-887FD1F05623}" srcOrd="0" destOrd="0" presId="urn:microsoft.com/office/officeart/2018/5/layout/IconLeafLabelList"/>
    <dgm:cxn modelId="{A9540DAA-88D0-4DE7-A0BD-DB0A4E9FCB2F}" type="presParOf" srcId="{15A2DF36-A303-4DFE-9FC2-26B3CECBA463}" destId="{B9ECE7A3-81C4-451B-ADDC-04FC89FFBB84}" srcOrd="1" destOrd="0" presId="urn:microsoft.com/office/officeart/2018/5/layout/IconLeafLabelList"/>
    <dgm:cxn modelId="{6DEC2B2A-7BFE-48F3-B37B-B5804F1C1CDD}" type="presParOf" srcId="{15A2DF36-A303-4DFE-9FC2-26B3CECBA463}" destId="{3C159CCB-92DE-472C-AB2A-852DAD1CCE2B}" srcOrd="2" destOrd="0" presId="urn:microsoft.com/office/officeart/2018/5/layout/IconLeafLabelList"/>
    <dgm:cxn modelId="{DA9B28D5-8868-466D-8187-FEFA547778EC}" type="presParOf" srcId="{15A2DF36-A303-4DFE-9FC2-26B3CECBA463}" destId="{AECE162D-CD8A-42E0-9FF8-DF8EFF46806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4D110-171C-46E8-9030-AE08FA16AD62}">
      <dsp:nvSpPr>
        <dsp:cNvPr id="0" name=""/>
        <dsp:cNvSpPr/>
      </dsp:nvSpPr>
      <dsp:spPr>
        <a:xfrm>
          <a:off x="0" y="42972"/>
          <a:ext cx="1079341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1.</a:t>
          </a:r>
          <a:r>
            <a:rPr lang="fr-FR" sz="1600" b="1" kern="1200" dirty="0"/>
            <a:t> A propos Sudoku</a:t>
          </a:r>
          <a:endParaRPr lang="en-US" sz="1600" kern="1200" dirty="0"/>
        </a:p>
      </dsp:txBody>
      <dsp:txXfrm>
        <a:off x="18734" y="61706"/>
        <a:ext cx="10755944" cy="346292"/>
      </dsp:txXfrm>
    </dsp:sp>
    <dsp:sp modelId="{EA3ECC28-A9D9-46EE-BC92-1A15BBA10593}">
      <dsp:nvSpPr>
        <dsp:cNvPr id="0" name=""/>
        <dsp:cNvSpPr/>
      </dsp:nvSpPr>
      <dsp:spPr>
        <a:xfrm>
          <a:off x="0" y="472812"/>
          <a:ext cx="1079341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</a:t>
          </a:r>
          <a:r>
            <a:rPr lang="en-US" sz="1600" b="1" kern="1200" dirty="0"/>
            <a:t>GOLANG</a:t>
          </a:r>
        </a:p>
      </dsp:txBody>
      <dsp:txXfrm>
        <a:off x="18734" y="491546"/>
        <a:ext cx="10755944" cy="346292"/>
      </dsp:txXfrm>
    </dsp:sp>
    <dsp:sp modelId="{DED49B0C-B4ED-4FAE-AF00-FB8E2AED4E2A}">
      <dsp:nvSpPr>
        <dsp:cNvPr id="0" name=""/>
        <dsp:cNvSpPr/>
      </dsp:nvSpPr>
      <dsp:spPr>
        <a:xfrm>
          <a:off x="0" y="902652"/>
          <a:ext cx="1079341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</a:t>
          </a:r>
          <a:r>
            <a:rPr lang="en-US" sz="1600" kern="1200"/>
            <a:t>. </a:t>
          </a:r>
          <a:r>
            <a:rPr lang="en-US" sz="1600" b="1" kern="1200"/>
            <a:t>Backtracking</a:t>
          </a:r>
          <a:endParaRPr lang="en-US" sz="1600" b="1" kern="1200" dirty="0"/>
        </a:p>
      </dsp:txBody>
      <dsp:txXfrm>
        <a:off x="18734" y="921386"/>
        <a:ext cx="10755944" cy="346292"/>
      </dsp:txXfrm>
    </dsp:sp>
    <dsp:sp modelId="{8EC631F5-F133-4ABB-8060-A2DEF83705F2}">
      <dsp:nvSpPr>
        <dsp:cNvPr id="0" name=""/>
        <dsp:cNvSpPr/>
      </dsp:nvSpPr>
      <dsp:spPr>
        <a:xfrm>
          <a:off x="0" y="1332492"/>
          <a:ext cx="1079341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4. </a:t>
          </a:r>
          <a:r>
            <a:rPr lang="fr-FR" sz="1600" b="1" kern="1200" dirty="0"/>
            <a:t>Prérequis</a:t>
          </a:r>
          <a:endParaRPr lang="en-US" sz="1600" b="1" kern="1200" dirty="0"/>
        </a:p>
      </dsp:txBody>
      <dsp:txXfrm>
        <a:off x="18734" y="1351226"/>
        <a:ext cx="10755944" cy="346292"/>
      </dsp:txXfrm>
    </dsp:sp>
    <dsp:sp modelId="{445FEE88-5046-481D-BE61-1CBA92AEFAA5}">
      <dsp:nvSpPr>
        <dsp:cNvPr id="0" name=""/>
        <dsp:cNvSpPr/>
      </dsp:nvSpPr>
      <dsp:spPr>
        <a:xfrm>
          <a:off x="0" y="1762332"/>
          <a:ext cx="1079341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5. </a:t>
          </a:r>
          <a:r>
            <a:rPr lang="fr-FR" sz="1600" b="1" kern="1200"/>
            <a:t>Jouer Sudoku</a:t>
          </a:r>
          <a:endParaRPr lang="en-US" sz="1600" b="1" kern="1200" dirty="0"/>
        </a:p>
      </dsp:txBody>
      <dsp:txXfrm>
        <a:off x="18734" y="1781066"/>
        <a:ext cx="10755944" cy="346292"/>
      </dsp:txXfrm>
    </dsp:sp>
    <dsp:sp modelId="{8DAE6DB7-D4D6-4488-820E-5AB4B03C7859}">
      <dsp:nvSpPr>
        <dsp:cNvPr id="0" name=""/>
        <dsp:cNvSpPr/>
      </dsp:nvSpPr>
      <dsp:spPr>
        <a:xfrm>
          <a:off x="0" y="2192172"/>
          <a:ext cx="1079341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kern="1200" dirty="0"/>
            <a:t>6. </a:t>
          </a:r>
          <a:r>
            <a:rPr lang="fr-FR" sz="1600" b="1" kern="1200" dirty="0"/>
            <a:t>Etapes codage</a:t>
          </a:r>
          <a:endParaRPr lang="en-US" sz="1600" b="1" kern="1200" dirty="0"/>
        </a:p>
      </dsp:txBody>
      <dsp:txXfrm>
        <a:off x="18734" y="2210906"/>
        <a:ext cx="10755944" cy="346292"/>
      </dsp:txXfrm>
    </dsp:sp>
    <dsp:sp modelId="{AC73D757-1CD1-4B3E-BE71-1B6E25D4D32E}">
      <dsp:nvSpPr>
        <dsp:cNvPr id="0" name=""/>
        <dsp:cNvSpPr/>
      </dsp:nvSpPr>
      <dsp:spPr>
        <a:xfrm>
          <a:off x="0" y="2622012"/>
          <a:ext cx="1079341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7. </a:t>
          </a:r>
          <a:r>
            <a:rPr lang="en-US" sz="1600" b="1" kern="1200" dirty="0"/>
            <a:t>Les </a:t>
          </a:r>
          <a:r>
            <a:rPr lang="en-US" sz="1600" b="1" kern="1200" dirty="0" err="1"/>
            <a:t>requis</a:t>
          </a:r>
          <a:r>
            <a:rPr lang="en-US" sz="1600" b="1" kern="1200" dirty="0"/>
            <a:t> du </a:t>
          </a:r>
          <a:r>
            <a:rPr lang="en-US" sz="1600" b="1" kern="1200" dirty="0" err="1"/>
            <a:t>projet</a:t>
          </a:r>
          <a:endParaRPr lang="en-US" sz="1600" b="1" kern="1200" dirty="0"/>
        </a:p>
      </dsp:txBody>
      <dsp:txXfrm>
        <a:off x="18734" y="2640746"/>
        <a:ext cx="10755944" cy="346292"/>
      </dsp:txXfrm>
    </dsp:sp>
    <dsp:sp modelId="{D35A813B-610E-4F12-9888-05CD23CDBD7F}">
      <dsp:nvSpPr>
        <dsp:cNvPr id="0" name=""/>
        <dsp:cNvSpPr/>
      </dsp:nvSpPr>
      <dsp:spPr>
        <a:xfrm>
          <a:off x="0" y="3051852"/>
          <a:ext cx="1079341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8. </a:t>
          </a:r>
          <a:r>
            <a:rPr lang="en-US" sz="1600" b="1" kern="1200" dirty="0"/>
            <a:t>Obstacles du </a:t>
          </a:r>
          <a:r>
            <a:rPr lang="en-US" sz="1600" b="1" kern="1200" dirty="0" err="1"/>
            <a:t>projet</a:t>
          </a:r>
          <a:endParaRPr lang="en-US" sz="1600" b="1" kern="1200" dirty="0"/>
        </a:p>
      </dsp:txBody>
      <dsp:txXfrm>
        <a:off x="18734" y="3070586"/>
        <a:ext cx="10755944" cy="346292"/>
      </dsp:txXfrm>
    </dsp:sp>
    <dsp:sp modelId="{4304DCA4-BA7A-48B2-BB87-EEB912794F70}">
      <dsp:nvSpPr>
        <dsp:cNvPr id="0" name=""/>
        <dsp:cNvSpPr/>
      </dsp:nvSpPr>
      <dsp:spPr>
        <a:xfrm>
          <a:off x="0" y="3481692"/>
          <a:ext cx="10793412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Conclusion</a:t>
          </a:r>
        </a:p>
      </dsp:txBody>
      <dsp:txXfrm>
        <a:off x="18734" y="3500426"/>
        <a:ext cx="10755944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9117D-810E-4854-A66D-F40D9F7E1BED}">
      <dsp:nvSpPr>
        <dsp:cNvPr id="0" name=""/>
        <dsp:cNvSpPr/>
      </dsp:nvSpPr>
      <dsp:spPr>
        <a:xfrm>
          <a:off x="0" y="830179"/>
          <a:ext cx="3035647" cy="19276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2E49F4-4BB8-45E6-BA99-62BA8BEEFF23}">
      <dsp:nvSpPr>
        <dsp:cNvPr id="0" name=""/>
        <dsp:cNvSpPr/>
      </dsp:nvSpPr>
      <dsp:spPr>
        <a:xfrm>
          <a:off x="337294" y="1150609"/>
          <a:ext cx="3035647" cy="19276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Les tableaux</a:t>
          </a:r>
          <a:endParaRPr lang="en-US" sz="4400" kern="1200"/>
        </a:p>
      </dsp:txBody>
      <dsp:txXfrm>
        <a:off x="393753" y="1207068"/>
        <a:ext cx="2922729" cy="1814718"/>
      </dsp:txXfrm>
    </dsp:sp>
    <dsp:sp modelId="{2BD0F583-535D-4348-B71A-C21D0D13F60C}">
      <dsp:nvSpPr>
        <dsp:cNvPr id="0" name=""/>
        <dsp:cNvSpPr/>
      </dsp:nvSpPr>
      <dsp:spPr>
        <a:xfrm>
          <a:off x="3710235" y="830179"/>
          <a:ext cx="3035647" cy="19276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78B3F7-D1AB-4D67-A8E5-8219153AA417}">
      <dsp:nvSpPr>
        <dsp:cNvPr id="0" name=""/>
        <dsp:cNvSpPr/>
      </dsp:nvSpPr>
      <dsp:spPr>
        <a:xfrm>
          <a:off x="4047529" y="1150609"/>
          <a:ext cx="3035647" cy="19276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Les fonctions</a:t>
          </a:r>
          <a:endParaRPr lang="en-US" sz="4400" kern="1200"/>
        </a:p>
      </dsp:txBody>
      <dsp:txXfrm>
        <a:off x="4103988" y="1207068"/>
        <a:ext cx="2922729" cy="1814718"/>
      </dsp:txXfrm>
    </dsp:sp>
    <dsp:sp modelId="{B5592A20-AA96-455D-88C6-D68E8908219A}">
      <dsp:nvSpPr>
        <dsp:cNvPr id="0" name=""/>
        <dsp:cNvSpPr/>
      </dsp:nvSpPr>
      <dsp:spPr>
        <a:xfrm>
          <a:off x="7420471" y="830179"/>
          <a:ext cx="3035647" cy="19276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19D818-6F04-40BA-AAAB-7CD6C86C26AC}">
      <dsp:nvSpPr>
        <dsp:cNvPr id="0" name=""/>
        <dsp:cNvSpPr/>
      </dsp:nvSpPr>
      <dsp:spPr>
        <a:xfrm>
          <a:off x="7757765" y="1150609"/>
          <a:ext cx="3035647" cy="19276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La récursivité </a:t>
          </a:r>
          <a:endParaRPr lang="en-US" sz="4400" kern="1200"/>
        </a:p>
      </dsp:txBody>
      <dsp:txXfrm>
        <a:off x="7814224" y="1207068"/>
        <a:ext cx="2922729" cy="1814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5138D-75BE-4875-AAAE-094F74D6D088}">
      <dsp:nvSpPr>
        <dsp:cNvPr id="0" name=""/>
        <dsp:cNvSpPr/>
      </dsp:nvSpPr>
      <dsp:spPr>
        <a:xfrm>
          <a:off x="3607" y="1167626"/>
          <a:ext cx="1757747" cy="111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83C38-38CF-47F9-9D7D-4E445982398E}">
      <dsp:nvSpPr>
        <dsp:cNvPr id="0" name=""/>
        <dsp:cNvSpPr/>
      </dsp:nvSpPr>
      <dsp:spPr>
        <a:xfrm>
          <a:off x="198912" y="1353166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Bon communication</a:t>
          </a:r>
        </a:p>
      </dsp:txBody>
      <dsp:txXfrm>
        <a:off x="231603" y="1385857"/>
        <a:ext cx="1692365" cy="1050787"/>
      </dsp:txXfrm>
    </dsp:sp>
    <dsp:sp modelId="{E9668048-1837-4070-8630-7ED59266C155}">
      <dsp:nvSpPr>
        <dsp:cNvPr id="0" name=""/>
        <dsp:cNvSpPr/>
      </dsp:nvSpPr>
      <dsp:spPr>
        <a:xfrm>
          <a:off x="2151965" y="1167626"/>
          <a:ext cx="1757747" cy="111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851FF-E8EC-4007-A168-92BD7AEA3AE0}">
      <dsp:nvSpPr>
        <dsp:cNvPr id="0" name=""/>
        <dsp:cNvSpPr/>
      </dsp:nvSpPr>
      <dsp:spPr>
        <a:xfrm>
          <a:off x="2347270" y="1353166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Aquerir les principes de la gestion de projet</a:t>
          </a:r>
        </a:p>
      </dsp:txBody>
      <dsp:txXfrm>
        <a:off x="2379961" y="1385857"/>
        <a:ext cx="1692365" cy="1050787"/>
      </dsp:txXfrm>
    </dsp:sp>
    <dsp:sp modelId="{4B6CBE2B-0624-4862-BCC8-27DEC84A8D37}">
      <dsp:nvSpPr>
        <dsp:cNvPr id="0" name=""/>
        <dsp:cNvSpPr/>
      </dsp:nvSpPr>
      <dsp:spPr>
        <a:xfrm>
          <a:off x="4300323" y="1167626"/>
          <a:ext cx="1757747" cy="111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589A9-5333-4ADD-8343-A664E354EB1A}">
      <dsp:nvSpPr>
        <dsp:cNvPr id="0" name=""/>
        <dsp:cNvSpPr/>
      </dsp:nvSpPr>
      <dsp:spPr>
        <a:xfrm>
          <a:off x="4495628" y="1353166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Bien s’organise</a:t>
          </a:r>
        </a:p>
      </dsp:txBody>
      <dsp:txXfrm>
        <a:off x="4528319" y="1385857"/>
        <a:ext cx="1692365" cy="1050787"/>
      </dsp:txXfrm>
    </dsp:sp>
    <dsp:sp modelId="{8EDD4D8A-CC09-4191-AB85-479F6DA826FF}">
      <dsp:nvSpPr>
        <dsp:cNvPr id="0" name=""/>
        <dsp:cNvSpPr/>
      </dsp:nvSpPr>
      <dsp:spPr>
        <a:xfrm>
          <a:off x="6448681" y="1167626"/>
          <a:ext cx="1757747" cy="111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371B5-023B-4D50-A0D8-4715E379A371}">
      <dsp:nvSpPr>
        <dsp:cNvPr id="0" name=""/>
        <dsp:cNvSpPr/>
      </dsp:nvSpPr>
      <dsp:spPr>
        <a:xfrm>
          <a:off x="6643987" y="1353166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S’approfondir</a:t>
          </a:r>
          <a:r>
            <a:rPr lang="en-US" sz="1700" kern="1200" dirty="0"/>
            <a:t> </a:t>
          </a:r>
          <a:r>
            <a:rPr lang="en-US" sz="1700" kern="1200" dirty="0" err="1"/>
            <a:t>en</a:t>
          </a:r>
          <a:r>
            <a:rPr lang="en-US" sz="1700" kern="1200" dirty="0"/>
            <a:t> GOLANG </a:t>
          </a:r>
        </a:p>
      </dsp:txBody>
      <dsp:txXfrm>
        <a:off x="6676678" y="1385857"/>
        <a:ext cx="1692365" cy="1050787"/>
      </dsp:txXfrm>
    </dsp:sp>
    <dsp:sp modelId="{E3F0EDDD-B278-4599-8DB9-B0425E3EA625}">
      <dsp:nvSpPr>
        <dsp:cNvPr id="0" name=""/>
        <dsp:cNvSpPr/>
      </dsp:nvSpPr>
      <dsp:spPr>
        <a:xfrm>
          <a:off x="8597039" y="1167626"/>
          <a:ext cx="1757747" cy="1116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DC7C9-22A4-4B13-8684-A78AEDF8D938}">
      <dsp:nvSpPr>
        <dsp:cNvPr id="0" name=""/>
        <dsp:cNvSpPr/>
      </dsp:nvSpPr>
      <dsp:spPr>
        <a:xfrm>
          <a:off x="8792345" y="1353166"/>
          <a:ext cx="1757747" cy="11161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Developper</a:t>
          </a:r>
          <a:r>
            <a:rPr lang="en-US" sz="1700" kern="1200" baseline="0" dirty="0"/>
            <a:t> ma </a:t>
          </a:r>
          <a:r>
            <a:rPr lang="en-US" sz="1700" kern="1200" baseline="0" dirty="0" err="1"/>
            <a:t>logique</a:t>
          </a:r>
          <a:endParaRPr lang="en-US" sz="1700" kern="1200" dirty="0"/>
        </a:p>
      </dsp:txBody>
      <dsp:txXfrm>
        <a:off x="8825036" y="1385857"/>
        <a:ext cx="1692365" cy="1050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36D5C-17B8-4D11-AF26-8092C37CAF3A}">
      <dsp:nvSpPr>
        <dsp:cNvPr id="0" name=""/>
        <dsp:cNvSpPr/>
      </dsp:nvSpPr>
      <dsp:spPr>
        <a:xfrm>
          <a:off x="651456" y="31171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98871-6371-4155-A336-0E071E94E4EA}">
      <dsp:nvSpPr>
        <dsp:cNvPr id="0" name=""/>
        <dsp:cNvSpPr/>
      </dsp:nvSpPr>
      <dsp:spPr>
        <a:xfrm>
          <a:off x="1068268" y="72852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D5322-538A-41F9-88C7-F7082F08ED9C}">
      <dsp:nvSpPr>
        <dsp:cNvPr id="0" name=""/>
        <dsp:cNvSpPr/>
      </dsp:nvSpPr>
      <dsp:spPr>
        <a:xfrm>
          <a:off x="26237" y="287671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Manque de source </a:t>
          </a:r>
          <a:r>
            <a:rPr lang="en-US" sz="2300" kern="1200" dirty="0" err="1"/>
            <a:t>d’informations</a:t>
          </a:r>
          <a:endParaRPr lang="en-US" sz="2300" kern="1200" dirty="0"/>
        </a:p>
      </dsp:txBody>
      <dsp:txXfrm>
        <a:off x="26237" y="2876712"/>
        <a:ext cx="3206250" cy="720000"/>
      </dsp:txXfrm>
    </dsp:sp>
    <dsp:sp modelId="{B79D28E3-DEE3-42AD-994C-C70C9352673E}">
      <dsp:nvSpPr>
        <dsp:cNvPr id="0" name=""/>
        <dsp:cNvSpPr/>
      </dsp:nvSpPr>
      <dsp:spPr>
        <a:xfrm>
          <a:off x="4418800" y="31171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1509326"/>
            <a:satOff val="-11511"/>
            <a:lumOff val="-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78661-339D-44A2-B8B8-744513301C3F}">
      <dsp:nvSpPr>
        <dsp:cNvPr id="0" name=""/>
        <dsp:cNvSpPr/>
      </dsp:nvSpPr>
      <dsp:spPr>
        <a:xfrm>
          <a:off x="4835612" y="72852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A5637-87D9-4FD5-9410-EDCAA991B000}">
      <dsp:nvSpPr>
        <dsp:cNvPr id="0" name=""/>
        <dsp:cNvSpPr/>
      </dsp:nvSpPr>
      <dsp:spPr>
        <a:xfrm>
          <a:off x="3793581" y="287671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La complixite du programme sudoku</a:t>
          </a:r>
        </a:p>
      </dsp:txBody>
      <dsp:txXfrm>
        <a:off x="3793581" y="2876712"/>
        <a:ext cx="3206250" cy="720000"/>
      </dsp:txXfrm>
    </dsp:sp>
    <dsp:sp modelId="{10776CFB-0DC1-44B9-A58C-887FD1F05623}">
      <dsp:nvSpPr>
        <dsp:cNvPr id="0" name=""/>
        <dsp:cNvSpPr/>
      </dsp:nvSpPr>
      <dsp:spPr>
        <a:xfrm>
          <a:off x="8186144" y="31171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3018651"/>
            <a:satOff val="-23022"/>
            <a:lumOff val="-10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CE7A3-81C4-451B-ADDC-04FC89FFBB84}">
      <dsp:nvSpPr>
        <dsp:cNvPr id="0" name=""/>
        <dsp:cNvSpPr/>
      </dsp:nvSpPr>
      <dsp:spPr>
        <a:xfrm>
          <a:off x="8602956" y="72852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E162D-CD8A-42E0-9FF8-DF8EFF468069}">
      <dsp:nvSpPr>
        <dsp:cNvPr id="0" name=""/>
        <dsp:cNvSpPr/>
      </dsp:nvSpPr>
      <dsp:spPr>
        <a:xfrm>
          <a:off x="7560925" y="287671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Le temps</a:t>
          </a:r>
        </a:p>
      </dsp:txBody>
      <dsp:txXfrm>
        <a:off x="7560925" y="287671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3C7CF-A8AD-4207-9EC8-163F3E6BF5B7}" type="datetimeFigureOut">
              <a:rPr lang="fr-MA" smtClean="0"/>
              <a:t>01/01/2023</a:t>
            </a:fld>
            <a:endParaRPr lang="fr-M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M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A31FD-3E21-4F71-8872-867C0AEDCC87}" type="slidenum">
              <a:rPr lang="fr-MA" smtClean="0"/>
              <a:t>‹#›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25297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MA" sz="1800" b="0" i="0" dirty="0">
                <a:solidFill>
                  <a:srgbClr val="FFFFFF"/>
                </a:solidFill>
                <a:effectLst/>
                <a:latin typeface="CenturyGothic"/>
              </a:rPr>
              <a:t>2 variables i et j qui sont les positions où</a:t>
            </a:r>
            <a:br>
              <a:rPr lang="fr-MA" sz="1800" b="0" i="0" dirty="0">
                <a:solidFill>
                  <a:srgbClr val="FFFFFF"/>
                </a:solidFill>
                <a:effectLst/>
                <a:latin typeface="CenturyGothic"/>
              </a:rPr>
            </a:br>
            <a:r>
              <a:rPr lang="fr-MA" sz="1800" b="0" i="0" dirty="0">
                <a:solidFill>
                  <a:srgbClr val="FFFFFF"/>
                </a:solidFill>
                <a:effectLst/>
                <a:latin typeface="CenturyGothic"/>
              </a:rPr>
              <a:t>notre solveur est arrivé jusqu'à présent</a:t>
            </a:r>
            <a:r>
              <a:rPr lang="fr-MA" dirty="0"/>
              <a:t> </a:t>
            </a:r>
            <a:br>
              <a:rPr lang="fr-MA" dirty="0"/>
            </a:br>
            <a:endParaRPr lang="fr-M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A31FD-3E21-4F71-8872-867C0AEDCC87}" type="slidenum">
              <a:rPr lang="fr-MA" smtClean="0"/>
              <a:t>10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25627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MA" b="0" i="0" dirty="0">
                <a:solidFill>
                  <a:srgbClr val="292929"/>
                </a:solidFill>
                <a:effectLst/>
                <a:latin typeface="source-serif-pro"/>
              </a:rPr>
              <a:t>Tout d'abord, nous allons trouver la prochaine cellule vide à remplir.</a:t>
            </a:r>
          </a:p>
          <a:p>
            <a:pPr algn="l"/>
            <a:r>
              <a:rPr lang="fr-MA" b="0" i="0" dirty="0">
                <a:solidFill>
                  <a:srgbClr val="292929"/>
                </a:solidFill>
                <a:effectLst/>
                <a:latin typeface="source-serif-pro"/>
              </a:rPr>
              <a:t>Ensuite, nous essaierons tous les nombres possibles de 1 à 9 pour remplir la cellule. Si le nombre est valide, nous remplirons la cellule avec le nombre, puis appellerons à nouveau la fonction trouve la prochaine cellule vide. Sinon, nous essaierons le numéro suivant.</a:t>
            </a:r>
          </a:p>
          <a:p>
            <a:pPr algn="l"/>
            <a:r>
              <a:rPr lang="fr-MA" b="0" i="0" dirty="0">
                <a:solidFill>
                  <a:srgbClr val="292929"/>
                </a:solidFill>
                <a:effectLst/>
                <a:latin typeface="source-serif-pro"/>
              </a:rPr>
              <a:t>Si nous atteignons la fin du tableau, nous retournerons </a:t>
            </a:r>
            <a:r>
              <a:rPr lang="fr-MA" b="0" i="0" dirty="0" err="1">
                <a:solidFill>
                  <a:srgbClr val="292929"/>
                </a:solidFill>
                <a:effectLst/>
                <a:latin typeface="source-serif-pro"/>
              </a:rPr>
              <a:t>true</a:t>
            </a:r>
            <a:r>
              <a:rPr lang="fr-MA" b="0" i="0" dirty="0">
                <a:solidFill>
                  <a:srgbClr val="292929"/>
                </a:solidFill>
                <a:effectLst/>
                <a:latin typeface="source-serif-pro"/>
              </a:rPr>
              <a:t>. Si nous atteignons la fin du tableau et que nous ne pouvons toujours pas remplir le tableau, nous renverrons faux.</a:t>
            </a:r>
          </a:p>
          <a:p>
            <a:pPr algn="l"/>
            <a:r>
              <a:rPr lang="fr-MA" b="0" i="0" dirty="0">
                <a:solidFill>
                  <a:srgbClr val="292929"/>
                </a:solidFill>
                <a:effectLst/>
                <a:latin typeface="source-serif-pro"/>
              </a:rPr>
              <a:t>La fonction de </a:t>
            </a:r>
            <a:r>
              <a:rPr lang="fr-MA" b="0" i="0" dirty="0" err="1">
                <a:solidFill>
                  <a:srgbClr val="292929"/>
                </a:solidFill>
                <a:effectLst/>
                <a:latin typeface="source-serif-pro"/>
              </a:rPr>
              <a:t>backtracking</a:t>
            </a:r>
            <a:r>
              <a:rPr lang="fr-MA" b="0" i="0" dirty="0">
                <a:solidFill>
                  <a:srgbClr val="292929"/>
                </a:solidFill>
                <a:effectLst/>
                <a:latin typeface="source-serif-pro"/>
              </a:rPr>
              <a:t> sera appelée récursivement jusqu'à ce que nous atteignions la fin du tableau.</a:t>
            </a:r>
          </a:p>
          <a:p>
            <a:endParaRPr lang="fr-M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A31FD-3E21-4F71-8872-867C0AEDCC87}" type="slidenum">
              <a:rPr lang="fr-MA" smtClean="0"/>
              <a:t>12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0405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64080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179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23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1271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9696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799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270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904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49392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26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855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8062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024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956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133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3617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238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053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1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fr.wikipedia.org/wiki/Probl%C3%A8me_de_satisfaction_de_contraintes" TargetMode="External"/><Relationship Id="rId5" Type="http://schemas.openxmlformats.org/officeDocument/2006/relationships/hyperlink" Target="https://fr.wikipedia.org/wiki/Probl%C3%A8me_algorithmique" TargetMode="External"/><Relationship Id="rId4" Type="http://schemas.openxmlformats.org/officeDocument/2006/relationships/hyperlink" Target="https://fr.wikipedia.org/wiki/Algorith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0C41483E-3893-D40B-32BE-8A80ED7D7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2212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Freeform 9">
            <a:extLst>
              <a:ext uri="{FF2B5EF4-FFF2-40B4-BE49-F238E27FC236}">
                <a16:creationId xmlns:a16="http://schemas.microsoft.com/office/drawing/2014/main" id="{BE135C2E-C781-46AF-BE4C-9B57C07D9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D6D886-2826-42FD-9A5C-AB0015267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496980" y="3221623"/>
            <a:ext cx="10264470" cy="1250066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Sudoku</a:t>
            </a:r>
          </a:p>
        </p:txBody>
      </p:sp>
      <p:sp>
        <p:nvSpPr>
          <p:cNvPr id="44" name="5-Point Star 12">
            <a:extLst>
              <a:ext uri="{FF2B5EF4-FFF2-40B4-BE49-F238E27FC236}">
                <a16:creationId xmlns:a16="http://schemas.microsoft.com/office/drawing/2014/main" id="{EB803A74-8E46-4CF3-B85A-2F618214C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4FE19B-2E74-4816-8199-187B1828C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538344" y="4356657"/>
            <a:ext cx="10271534" cy="4941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AJJA Anass </a:t>
            </a:r>
          </a:p>
        </p:txBody>
      </p:sp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A3938B91-9BC8-06F0-6D7A-99332C37C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748" y="625437"/>
            <a:ext cx="1620905" cy="636941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00B0047-BBC1-6D61-D054-55F8163F7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47" y="185501"/>
            <a:ext cx="1416983" cy="14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133F3-5D90-4182-ABA6-8D625FE1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/>
              <a:t>Etape 1 : Trouver la prochaine cellule vide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517F2-6506-F570-F8D0-B257C4907081}"/>
              </a:ext>
            </a:extLst>
          </p:cNvPr>
          <p:cNvSpPr txBox="1"/>
          <p:nvPr/>
        </p:nvSpPr>
        <p:spPr>
          <a:xfrm>
            <a:off x="685800" y="2076423"/>
            <a:ext cx="6397157" cy="3288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/>
              <a:t>Il est trivial de trouver la prochaine cellule vide en parcourant le tableau et en vérifiant si la cellule est vide.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E54425F-16A9-B811-1039-424635403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092" y="2165181"/>
            <a:ext cx="4523508" cy="167733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105F7-16D6-04EB-2B16-7BDBCF77A775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468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CB44FB-6AB8-4F49-B65C-6DDD4FD7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/>
              <a:t>Etape 2 : Valider les règles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4735A-93C3-2AE4-A9BF-D49F7C3DBC02}"/>
              </a:ext>
            </a:extLst>
          </p:cNvPr>
          <p:cNvSpPr txBox="1"/>
          <p:nvPr/>
        </p:nvSpPr>
        <p:spPr>
          <a:xfrm>
            <a:off x="685800" y="2076423"/>
            <a:ext cx="6397157" cy="3288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/>
              <a:t>La partie suivante consiste à vérifier si la cellule actuelle satisfait aux règles mentionnées ci-dessus.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25FC89A-7B36-9F23-7ECF-768A8BAC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017" y="1492838"/>
            <a:ext cx="4440527" cy="3755003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DA11D0-7F50-4C51-7D64-8DF109EBF70F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934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7BE49D-A34B-4F25-BC8C-CE9E2B37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DFDEE3-F2F4-48C9-8222-CA273412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38C59AFB-3BE6-C150-9033-A6D567744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63" b="-4"/>
          <a:stretch/>
        </p:blipFill>
        <p:spPr>
          <a:xfrm>
            <a:off x="6327849" y="234347"/>
            <a:ext cx="5146360" cy="5903415"/>
          </a:xfrm>
          <a:prstGeom prst="rect">
            <a:avLst/>
          </a:prstGeom>
          <a:ln>
            <a:noFill/>
          </a:ln>
        </p:spPr>
      </p:pic>
      <p:sp>
        <p:nvSpPr>
          <p:cNvPr id="15" name="Freeform 9">
            <a:extLst>
              <a:ext uri="{FF2B5EF4-FFF2-40B4-BE49-F238E27FC236}">
                <a16:creationId xmlns:a16="http://schemas.microsoft.com/office/drawing/2014/main" id="{95A09B00-70D2-4998-8FA5-3A8ED576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5FB9F9-CCF5-4072-83C3-3B45E14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CB44FB-6AB8-4F49-B65C-6DDD4FD7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Etape 3 : Résoudre</a:t>
            </a:r>
            <a:br>
              <a:rPr lang="en-US" sz="3800">
                <a:solidFill>
                  <a:schemeClr val="bg1"/>
                </a:solidFill>
              </a:rPr>
            </a:br>
            <a:endParaRPr lang="en-US" sz="38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4955D-74E6-BED5-BF2B-70977211B670}"/>
              </a:ext>
            </a:extLst>
          </p:cNvPr>
          <p:cNvSpPr txBox="1"/>
          <p:nvPr/>
        </p:nvSpPr>
        <p:spPr>
          <a:xfrm>
            <a:off x="685800" y="2063395"/>
            <a:ext cx="4957273" cy="3446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>
                <a:solidFill>
                  <a:schemeClr val="bg1"/>
                </a:solidFill>
              </a:rPr>
              <a:t>Maintenant, voici la partie difficile.</a:t>
            </a:r>
          </a:p>
          <a:p>
            <a:pPr indent="-228600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cap="all">
              <a:solidFill>
                <a:schemeClr val="bg1"/>
              </a:solidFill>
            </a:endParaRPr>
          </a:p>
          <a:p>
            <a:pPr indent="-228600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>
                <a:solidFill>
                  <a:schemeClr val="bg1"/>
                </a:solidFill>
              </a:rPr>
              <a:t>Dans cette partie, nous utiliserons le </a:t>
            </a:r>
            <a:r>
              <a:rPr lang="en-US" b="1" cap="all">
                <a:solidFill>
                  <a:schemeClr val="bg1"/>
                </a:solidFill>
              </a:rPr>
              <a:t>backtracking</a:t>
            </a:r>
            <a:r>
              <a:rPr lang="en-US" cap="all">
                <a:solidFill>
                  <a:schemeClr val="bg1"/>
                </a:solidFill>
              </a:rPr>
              <a:t> pour résoudre le problème du sudoku.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A11D0-7F50-4C51-7D64-8DF109EBF70F}"/>
              </a:ext>
            </a:extLst>
          </p:cNvPr>
          <p:cNvSpPr txBox="1"/>
          <p:nvPr/>
        </p:nvSpPr>
        <p:spPr>
          <a:xfrm>
            <a:off x="427839" y="2144552"/>
            <a:ext cx="4260013" cy="4080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0083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74FD-40A3-481A-0BF2-AF57C2D6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Etape</a:t>
            </a:r>
            <a:r>
              <a:rPr lang="en-US" dirty="0"/>
              <a:t> 4 : </a:t>
            </a:r>
            <a:r>
              <a:rPr lang="en-US" dirty="0" err="1"/>
              <a:t>Essai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D56CB9-69B1-622F-0696-E2C3798BCB2A}"/>
              </a:ext>
            </a:extLst>
          </p:cNvPr>
          <p:cNvSpPr txBox="1"/>
          <p:nvPr/>
        </p:nvSpPr>
        <p:spPr>
          <a:xfrm>
            <a:off x="685800" y="2076423"/>
            <a:ext cx="6397157" cy="3288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 dirty="0"/>
              <a:t>Nous </a:t>
            </a:r>
            <a:r>
              <a:rPr lang="en-US" cap="all" dirty="0" err="1"/>
              <a:t>utiliserons</a:t>
            </a:r>
            <a:r>
              <a:rPr lang="en-US" cap="all" dirty="0"/>
              <a:t> le tableau </a:t>
            </a:r>
            <a:r>
              <a:rPr lang="en-US" cap="all" dirty="0" err="1"/>
              <a:t>suivant</a:t>
            </a:r>
            <a:r>
              <a:rPr lang="en-US" cap="all" dirty="0"/>
              <a:t> pour tester </a:t>
            </a:r>
            <a:r>
              <a:rPr lang="en-US" cap="all" dirty="0" err="1"/>
              <a:t>notre</a:t>
            </a:r>
            <a:r>
              <a:rPr lang="en-US" cap="all" dirty="0"/>
              <a:t> code et </a:t>
            </a:r>
            <a:r>
              <a:rPr lang="en-US" cap="all" dirty="0" err="1"/>
              <a:t>imprimer</a:t>
            </a:r>
            <a:r>
              <a:rPr lang="en-US" cap="all" dirty="0"/>
              <a:t> le tableau après </a:t>
            </a:r>
            <a:r>
              <a:rPr lang="en-US" cap="all" dirty="0" err="1"/>
              <a:t>avoir</a:t>
            </a:r>
            <a:r>
              <a:rPr lang="en-US" cap="all" dirty="0"/>
              <a:t> </a:t>
            </a:r>
            <a:r>
              <a:rPr lang="en-US" cap="all" dirty="0" err="1"/>
              <a:t>finalisé</a:t>
            </a:r>
            <a:r>
              <a:rPr lang="en-US" cap="all" dirty="0"/>
              <a:t> le sudoku.</a:t>
            </a:r>
          </a:p>
          <a:p>
            <a:pPr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60000"/>
            </a:pPr>
            <a:endParaRPr lang="en-US" cap="al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5FEE9F-DDA1-5FFB-7CE5-BED036D77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91210" y="682623"/>
            <a:ext cx="3190303" cy="438769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97381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74FD-40A3-481A-0BF2-AF57C2D6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6397155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 Solution 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31927-2927-30A2-346F-F7D6AB966199}"/>
              </a:ext>
            </a:extLst>
          </p:cNvPr>
          <p:cNvSpPr txBox="1"/>
          <p:nvPr/>
        </p:nvSpPr>
        <p:spPr>
          <a:xfrm>
            <a:off x="685800" y="2076423"/>
            <a:ext cx="6397157" cy="32887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cap="all" dirty="0"/>
              <a:t>Et voila ! La solution </a:t>
            </a:r>
            <a:r>
              <a:rPr lang="en-US" cap="all" dirty="0" err="1"/>
              <a:t>est</a:t>
            </a:r>
            <a:r>
              <a:rPr lang="en-US" cap="all" dirty="0"/>
              <a:t> la </a:t>
            </a:r>
            <a:r>
              <a:rPr lang="en-US" cap="all" dirty="0" err="1"/>
              <a:t>suivante</a:t>
            </a:r>
            <a:r>
              <a:rPr lang="en-US" cap="all" dirty="0"/>
              <a:t> :</a:t>
            </a:r>
          </a:p>
          <a:p>
            <a:pPr indent="-228600" defTabSz="91440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cap="all" dirty="0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72D56D-D4B6-D174-6FD8-6CC275842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4751" y="451343"/>
            <a:ext cx="3263220" cy="4850253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D56CB9-69B1-622F-0696-E2C3798BCB2A}"/>
              </a:ext>
            </a:extLst>
          </p:cNvPr>
          <p:cNvSpPr txBox="1"/>
          <p:nvPr/>
        </p:nvSpPr>
        <p:spPr>
          <a:xfrm>
            <a:off x="818713" y="2413000"/>
            <a:ext cx="3835583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9834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BF2F91-B8B6-400A-961C-AF1AEDDCD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B157DF2-FF72-4CE9-BE7D-EBD5A782C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36666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3A9C03B3-AFE8-45FC-B9A1-A3CB20F7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04" y="0"/>
            <a:ext cx="5308097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9A428-6EBD-3ABA-6651-DDCBA590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39" y="1304458"/>
            <a:ext cx="4333118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/>
              <a:t>Comment </a:t>
            </a:r>
            <a:r>
              <a:rPr lang="en-US" sz="3800" dirty="0" err="1"/>
              <a:t>fonctionne</a:t>
            </a:r>
            <a:r>
              <a:rPr lang="en-US" sz="3800" dirty="0"/>
              <a:t> </a:t>
            </a:r>
            <a:r>
              <a:rPr lang="en-US" sz="3800" dirty="0" err="1"/>
              <a:t>notre</a:t>
            </a:r>
            <a:r>
              <a:rPr lang="en-US" sz="3800" dirty="0"/>
              <a:t> </a:t>
            </a:r>
            <a:r>
              <a:rPr lang="en-US" sz="3800" dirty="0" err="1"/>
              <a:t>programme</a:t>
            </a:r>
            <a:r>
              <a:rPr lang="en-US" sz="3800" dirty="0"/>
              <a:t> Sudoku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193F20-27E5-4AC4-ACD4-67265B1A6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162" y="0"/>
            <a:ext cx="525502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62ED33-0EFC-415C-8E4E-2A37E4209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5256685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7EE995-DC08-46F2-A1EA-015EAE44A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2" y="450792"/>
            <a:ext cx="5634294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_Recording_2022-12-15_at_15.33.09" descr="Text, whiteboard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A81EB7D2-9C32-05B1-D883-B7F1B233EF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6120" y="871800"/>
            <a:ext cx="5160018" cy="510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1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7921-7060-EA68-7798-6D76835D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requis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fr-M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C5D873-0BE8-10F4-A341-D3047BD51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648105"/>
              </p:ext>
            </p:extLst>
          </p:nvPr>
        </p:nvGraphicFramePr>
        <p:xfrm>
          <a:off x="685985" y="1610518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0300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633FC-6D2E-1AC5-0FBD-34FA5E129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en-US" dirty="0"/>
              <a:t>Obstacles </a:t>
            </a:r>
            <a:r>
              <a:rPr lang="en-US" dirty="0" err="1"/>
              <a:t>trouves</a:t>
            </a:r>
            <a:r>
              <a:rPr lang="en-US" dirty="0"/>
              <a:t> </a:t>
            </a:r>
            <a:endParaRPr lang="fr-MA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B7A3CD4-F9E9-B34B-1626-AC038024D5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199809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08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6809B23-EC40-425A-B89A-F9CE4F0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solidFill>
              <a:srgbClr val="7F7F7F"/>
            </a:solidFill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540630-E26C-4C35-A033-D31CB1EEA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8FE1E-FCA7-5720-D454-8EC14EB77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3" y="2226681"/>
            <a:ext cx="9618133" cy="35862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MA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Enfin je peux dire que ce </a:t>
            </a:r>
            <a:r>
              <a:rPr lang="fr-MA" sz="1800">
                <a:solidFill>
                  <a:schemeClr val="tx1">
                    <a:lumMod val="85000"/>
                    <a:lumOff val="15000"/>
                  </a:schemeClr>
                </a:solidFill>
              </a:rPr>
              <a:t>projet sudoku  </a:t>
            </a:r>
            <a:r>
              <a:rPr lang="fr-MA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était vraiment intéressant pour moi, et plus utile  malgré tous les problèmes trouvés au cours de la réalisation.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095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 humaine en bois">
            <a:extLst>
              <a:ext uri="{FF2B5EF4-FFF2-40B4-BE49-F238E27FC236}">
                <a16:creationId xmlns:a16="http://schemas.microsoft.com/office/drawing/2014/main" id="{90690389-8F25-9BB8-F23C-DD57A6712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0681" b="-2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AB9F0-9FDC-A8F2-BCC6-940A087C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17" y="1612899"/>
            <a:ext cx="5733090" cy="3632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VOTRE ATTENTION !</a:t>
            </a:r>
            <a:endParaRPr lang="fr-MA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317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6">
            <a:extLst>
              <a:ext uri="{FF2B5EF4-FFF2-40B4-BE49-F238E27FC236}">
                <a16:creationId xmlns:a16="http://schemas.microsoft.com/office/drawing/2014/main" id="{1C4DAAB9-1F6E-44A6-8EBD-11AA857B2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8B065B-617E-4852-8E59-F47CCC9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fr-F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</p:txBody>
      </p:sp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71750683-BA04-07B9-6E30-70EE772A55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557669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6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809B23-EC40-425A-B89A-F9CE4F0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solidFill>
              <a:srgbClr val="7F7F7F"/>
            </a:solidFill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61283-D0B4-C630-668F-73D4542B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061660"/>
            <a:ext cx="9618133" cy="1043108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propos Sudoku</a:t>
            </a:r>
            <a:endParaRPr lang="fr-MA" sz="4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67605-1110-1271-E481-C6506DC33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3" y="2226681"/>
            <a:ext cx="9618133" cy="358629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MA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Sudoku est un jeu où vous devez remplir une grille 9x9 avec des nombres de 1 à 9. Cet article résoudra le jeu de sudoku en utilisant l'algorithme </a:t>
            </a:r>
            <a:r>
              <a:rPr lang="fr-MA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Bakctracking</a:t>
            </a:r>
            <a:r>
              <a:rPr lang="fr-MA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(retour en arrière) de </a:t>
            </a:r>
            <a:r>
              <a:rPr lang="fr-MA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Golang</a:t>
            </a:r>
            <a:r>
              <a:rPr lang="fr-MA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MA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MA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Voici les règles du jeu :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endParaRPr lang="fr-MA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MA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Chaque ligne doit contenir tous les nombres de 1 à 9.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MA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Chaque colonne doit contenir tous les nombres de 1 à 9.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fr-MA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Chacune des neuf sous-grilles 3x3 (appelées "blocs") doit avoir des numéros de 1 à 9.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fr-MA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fr-MA" sz="1400">
                <a:solidFill>
                  <a:schemeClr val="tx1">
                    <a:lumMod val="85000"/>
                    <a:lumOff val="15000"/>
                  </a:schemeClr>
                </a:solidFill>
              </a:rPr>
              <a:t>Résoudre Sodoku demande beaucoup de patience et de précision. Cependant, nous pouvons créer un programme qui peut résoudre Sudoku pour nous (ou identifier qu'il n'y a pas de solutions).</a:t>
            </a:r>
          </a:p>
        </p:txBody>
      </p:sp>
    </p:spTree>
    <p:extLst>
      <p:ext uri="{BB962C8B-B14F-4D97-AF65-F5344CB8AC3E}">
        <p14:creationId xmlns:p14="http://schemas.microsoft.com/office/powerpoint/2010/main" val="370274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27D3-176F-9770-F86D-CCADE26A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3491682" cy="4453732"/>
          </a:xfrm>
        </p:spPr>
        <p:txBody>
          <a:bodyPr>
            <a:normAutofit/>
          </a:bodyPr>
          <a:lstStyle/>
          <a:p>
            <a:r>
              <a:rPr lang="en-US" dirty="0"/>
              <a:t>GO LANGUAGE</a:t>
            </a:r>
            <a:endParaRPr lang="fr-M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6F72-5371-321E-034A-2F07741D1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684" y="685801"/>
            <a:ext cx="6433564" cy="2514561"/>
          </a:xfrm>
        </p:spPr>
        <p:txBody>
          <a:bodyPr>
            <a:normAutofit/>
          </a:bodyPr>
          <a:lstStyle/>
          <a:p>
            <a:r>
              <a:rPr lang="fr-MA" dirty="0"/>
              <a:t>Go est un langage de programmation compilé et concurrent inspiré de C et Pascal. Ce langage a été développé par Google en 2009 , à partir d’un concept initial de Robert </a:t>
            </a:r>
            <a:r>
              <a:rPr lang="fr-MA" dirty="0" err="1"/>
              <a:t>Griesemer</a:t>
            </a:r>
            <a:r>
              <a:rPr lang="fr-MA" dirty="0"/>
              <a:t> , Rob Pike et Ken Thompson.</a:t>
            </a:r>
          </a:p>
        </p:txBody>
      </p:sp>
      <p:pic>
        <p:nvPicPr>
          <p:cNvPr id="7" name="Picture 6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CE965EF4-06E1-0A4F-998F-D8C202BDF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44" y="3437485"/>
            <a:ext cx="4793215" cy="179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3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503C-18A7-71FC-844A-7438CDA3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3700" dirty="0"/>
              <a:t>Backtracking</a:t>
            </a:r>
            <a:endParaRPr lang="fr-MA" sz="3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5338533-2003-7336-D7A5-0F80F28F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7" y="758030"/>
            <a:ext cx="6557897" cy="40822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4DA86-1A00-F6DC-8279-09D06B9AF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592" y="2071048"/>
            <a:ext cx="3076090" cy="307229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fr-MA" sz="1700" b="0" i="0" dirty="0">
                <a:effectLst/>
              </a:rPr>
              <a:t>Le</a:t>
            </a:r>
            <a:r>
              <a:rPr lang="fr-MA" sz="17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MA" sz="1700" i="0" dirty="0" err="1"/>
              <a:t>backtracking</a:t>
            </a:r>
            <a:r>
              <a:rPr lang="fr-MA" sz="17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MA" sz="1700" b="0" i="0" dirty="0">
                <a:effectLst/>
              </a:rPr>
              <a:t>est une famille d'</a:t>
            </a:r>
            <a:r>
              <a:rPr lang="fr-MA" sz="1700" b="0" i="0" u="none" strike="noStrike" dirty="0">
                <a:effectLst/>
                <a:hlinkClick r:id="rId4" tooltip="Algorithme"/>
              </a:rPr>
              <a:t>algorithmes</a:t>
            </a:r>
            <a:r>
              <a:rPr lang="fr-MA" sz="1700" b="0" i="0" dirty="0">
                <a:effectLst/>
              </a:rPr>
              <a:t> pour résoudre des </a:t>
            </a:r>
            <a:r>
              <a:rPr lang="fr-MA" sz="1700" b="0" i="0" u="none" strike="noStrike" dirty="0">
                <a:effectLst/>
                <a:hlinkClick r:id="rId5" tooltip="Problème algorithmique"/>
              </a:rPr>
              <a:t>problèmes algorithmiques</a:t>
            </a:r>
            <a:r>
              <a:rPr lang="fr-MA" sz="1700" b="0" i="0" dirty="0">
                <a:effectLst/>
              </a:rPr>
              <a:t>, notamment de </a:t>
            </a:r>
            <a:r>
              <a:rPr lang="fr-MA" sz="1700" b="0" i="0" u="none" strike="noStrike" dirty="0">
                <a:effectLst/>
                <a:hlinkClick r:id="rId6" tooltip="Problème de satisfaction de contraintes"/>
              </a:rPr>
              <a:t>satisfaction de contraintes</a:t>
            </a:r>
            <a:r>
              <a:rPr lang="fr-MA" sz="1700" b="0" i="0" dirty="0">
                <a:effectLst/>
              </a:rPr>
              <a:t> (optimisation ou décision).</a:t>
            </a:r>
            <a:endParaRPr lang="fr-MA" sz="1700" dirty="0"/>
          </a:p>
        </p:txBody>
      </p:sp>
    </p:spTree>
    <p:extLst>
      <p:ext uri="{BB962C8B-B14F-4D97-AF65-F5344CB8AC3E}">
        <p14:creationId xmlns:p14="http://schemas.microsoft.com/office/powerpoint/2010/main" val="291574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8E665F-010A-4CF3-9B64-5888D0D74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45DA34-58D5-4A48-B6F6-992E46BA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Prérequis</a:t>
            </a:r>
            <a:r>
              <a:rPr lang="fr-FR" dirty="0"/>
              <a:t> 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28BA610B-ED0A-C104-CEE7-B08828D3BB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675200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514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EACA9E-8906-4196-8BD2-641FB35B7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18D124B-418D-44DE-BA73-90C617190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36666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DF650842-BA14-4137-95A6-2F419707C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04" y="0"/>
            <a:ext cx="5308097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833DAB-1D52-4EE7-A2F6-85AE1748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39" y="1304458"/>
            <a:ext cx="4333118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/>
              <a:t>Jouez </a:t>
            </a:r>
            <a:r>
              <a:rPr lang="en-US" sz="8000">
                <a:sym typeface="Wingdings" panose="05000000000000000000" pitchFamily="2" charset="2"/>
              </a:rPr>
              <a:t> !</a:t>
            </a:r>
            <a:endParaRPr lang="en-US" sz="8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A657C2-966C-477E-A494-B7C32AF3D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162" y="0"/>
            <a:ext cx="525502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29E0A2-B8BF-4890-8C82-51F2C06C4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163" y="5762147"/>
            <a:ext cx="526694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0D4AC3-9039-4677-98C7-8034ED12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2" y="450792"/>
            <a:ext cx="5634294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8F1C2CA-3B36-04E9-3621-205F02DEE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45" r="-2" b="4458"/>
          <a:stretch/>
        </p:blipFill>
        <p:spPr>
          <a:xfrm>
            <a:off x="6336120" y="684680"/>
            <a:ext cx="5160018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BF2F91-B8B6-400A-961C-AF1AEDDCD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B157DF2-FF72-4CE9-BE7D-EBD5A782C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36666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3A9C03B3-AFE8-45FC-B9A1-A3CB20F7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04" y="0"/>
            <a:ext cx="5308097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7FC78A7-4463-4AA2-91BF-0B06FA47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39" y="1304458"/>
            <a:ext cx="4333118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/>
              <a:t>Solution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193F20-27E5-4AC4-ACD4-67265B1A6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162" y="0"/>
            <a:ext cx="525502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62ED33-0EFC-415C-8E4E-2A37E4209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5256685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7EE995-DC08-46F2-A1EA-015EAE44A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2" y="450792"/>
            <a:ext cx="5634294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E8FD2D3-7E56-59FE-325E-5E7E98C9B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354" y="684680"/>
            <a:ext cx="4575550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6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4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6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62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45A1520E-7965-6E25-185D-3BE55B05C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prstClr val="white"/>
            </a:duotone>
          </a:blip>
          <a:srcRect l="9091" t="90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4" name="Freeform 9">
            <a:extLst>
              <a:ext uri="{FF2B5EF4-FFF2-40B4-BE49-F238E27FC236}">
                <a16:creationId xmlns:a16="http://schemas.microsoft.com/office/drawing/2014/main" id="{9C1357D8-CFF5-447C-8BC6-2BC7C296A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70916-FFDF-E84B-4048-D5B61182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6980" y="3221623"/>
            <a:ext cx="10264470" cy="12500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dirty="0">
                <a:solidFill>
                  <a:schemeClr val="bg1"/>
                </a:solidFill>
              </a:rPr>
              <a:t>Coder </a:t>
            </a:r>
          </a:p>
        </p:txBody>
      </p:sp>
      <p:sp>
        <p:nvSpPr>
          <p:cNvPr id="66" name="5-Point Star 12">
            <a:extLst>
              <a:ext uri="{FF2B5EF4-FFF2-40B4-BE49-F238E27FC236}">
                <a16:creationId xmlns:a16="http://schemas.microsoft.com/office/drawing/2014/main" id="{0ECA4D4C-2352-400C-9653-EB58F3512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12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1320</TotalTime>
  <Words>561</Words>
  <Application>Microsoft Office PowerPoint</Application>
  <PresentationFormat>Widescreen</PresentationFormat>
  <Paragraphs>66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CenturyGothic</vt:lpstr>
      <vt:lpstr>Impact</vt:lpstr>
      <vt:lpstr>source-serif-pro</vt:lpstr>
      <vt:lpstr>Wingdings</vt:lpstr>
      <vt:lpstr>Wingdings 2</vt:lpstr>
      <vt:lpstr>Main Event</vt:lpstr>
      <vt:lpstr>Sudoku</vt:lpstr>
      <vt:lpstr>PLAN</vt:lpstr>
      <vt:lpstr>A propos Sudoku</vt:lpstr>
      <vt:lpstr>GO LANGUAGE</vt:lpstr>
      <vt:lpstr>Backtracking</vt:lpstr>
      <vt:lpstr>Prérequis </vt:lpstr>
      <vt:lpstr>Jouez  !</vt:lpstr>
      <vt:lpstr>Solution</vt:lpstr>
      <vt:lpstr>Coder </vt:lpstr>
      <vt:lpstr>Etape 1 : Trouver la prochaine cellule vide</vt:lpstr>
      <vt:lpstr>Etape 2 : Valider les règles</vt:lpstr>
      <vt:lpstr>Etape 3 : Résoudre </vt:lpstr>
      <vt:lpstr>Etape 4 : Essai </vt:lpstr>
      <vt:lpstr> Solution !</vt:lpstr>
      <vt:lpstr>Comment fonctionne notre programme Sudoku</vt:lpstr>
      <vt:lpstr>Les requis du projet</vt:lpstr>
      <vt:lpstr>Obstacles trouves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Sudoku</dc:title>
  <dc:creator>SADKI Souad</dc:creator>
  <cp:lastModifiedBy>ANASS AJJA</cp:lastModifiedBy>
  <cp:revision>113</cp:revision>
  <dcterms:created xsi:type="dcterms:W3CDTF">2021-11-25T07:02:48Z</dcterms:created>
  <dcterms:modified xsi:type="dcterms:W3CDTF">2023-01-01T19:41:18Z</dcterms:modified>
</cp:coreProperties>
</file>